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63" r:id="rId4"/>
    <p:sldId id="262" r:id="rId5"/>
    <p:sldId id="264" r:id="rId6"/>
    <p:sldId id="272" r:id="rId7"/>
    <p:sldId id="277" r:id="rId8"/>
    <p:sldId id="283" r:id="rId9"/>
    <p:sldId id="270" r:id="rId10"/>
    <p:sldId id="271" r:id="rId11"/>
    <p:sldId id="280" r:id="rId12"/>
    <p:sldId id="284" r:id="rId13"/>
    <p:sldId id="273" r:id="rId14"/>
    <p:sldId id="274" r:id="rId15"/>
    <p:sldId id="285" r:id="rId16"/>
    <p:sldId id="279" r:id="rId17"/>
    <p:sldId id="275" r:id="rId18"/>
    <p:sldId id="278" r:id="rId19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74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368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C5C5"/>
    <a:srgbClr val="3B3838"/>
    <a:srgbClr val="767171"/>
    <a:srgbClr val="757575"/>
    <a:srgbClr val="52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960" y="590"/>
      </p:cViewPr>
      <p:guideLst>
        <p:guide orient="horz" pos="3974"/>
        <p:guide pos="551"/>
        <p:guide orient="horz" pos="368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1761193248038973E-2"/>
          <c:y val="3.4861423261152921E-2"/>
          <c:w val="0.96036414807555281"/>
          <c:h val="0.8623657009832055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bg2">
                  <a:lumMod val="50000"/>
                </a:schemeClr>
              </a:solidFill>
              <a:round/>
            </a:ln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51C-43FD-BBD5-D623044CF9E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51C-43FD-BBD5-D623044CF9E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>
              <a:outerShdw blurRad="50800" dist="50800" dir="5400000" algn="ctr" rotWithShape="0">
                <a:schemeClr val="bg1">
                  <a:lumMod val="75000"/>
                </a:scheme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51C-43FD-BBD5-D623044CF9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12270511"/>
        <c:axId val="1112248047"/>
      </c:lineChart>
      <c:catAx>
        <c:axId val="111227051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12248047"/>
        <c:crosses val="autoZero"/>
        <c:auto val="1"/>
        <c:lblAlgn val="ctr"/>
        <c:lblOffset val="100"/>
        <c:noMultiLvlLbl val="0"/>
      </c:catAx>
      <c:valAx>
        <c:axId val="1112248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122705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57E82-C2C1-4F89-A614-C4BF84446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6892212-D1D2-4303-8944-206AEFAF1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5212F6-9A48-430B-B9E6-DA670644F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AC504E-755D-4F5F-A884-BCD4DD19B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E828B0-4B30-4BA2-8ADB-B8F59D36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991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1ECCF2-208E-4FBA-AE00-B0A5FD508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4E9D07-D1CC-4710-9907-A01DE658B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09FB46-4707-4650-AF22-2B3409702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6DC8CF-D042-4A60-BA6B-A0236402C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EC390D-ECD5-4BA9-8119-03A79C78A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06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9C6E7E2-4753-49A0-8B5B-4BD8A505D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5B3755-B931-424B-A541-5425C7B5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BB126F-56CE-470F-9512-76CD4C778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74AF32-60DB-438A-8513-3D49FB21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D1D76D-0183-419D-9803-7E9B71857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54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4457CA-DDE9-4F9F-8273-0E0264B5A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85EA8C-57D9-4581-8DE3-0E42DC10E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E55DC0-E036-4261-9731-D22858714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6E2335-EF40-4FDC-A0F9-F3A875F06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DA12CF-3869-4629-8613-E2D21DCB7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196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3E2813-ECDC-4E85-AA4B-AC247737A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54F65D-F5F8-4A34-AFE8-94231E31D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9CA55C-516B-449E-9F4A-214010C9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522D9D-E873-400F-A805-E8C9BB7A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1D8B4E-FD17-4313-BFCF-F96BCB1E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347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83533C-DA66-4D35-8252-1936C80E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8758ED-7231-43C7-9BE1-F52C077C1D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24871AB-4676-4339-9698-3C1C0946D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BF8AD7-435F-4016-87F8-CA2CDD9B9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27EFFF-B774-47BE-8EAC-075B844B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DAA445-F7D1-4322-A39A-F748A3887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721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0F8ACA-0C6F-4585-BBFC-67DC1AFDD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B355CF-E8C9-4F66-B7BE-AF659A2FD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D3FC60-5F48-4478-B38E-E0B42323C2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46BC4FC-6846-4C6E-B5E1-5E4ED19F12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FDE226-0E96-4C39-96A0-7769CF969B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1FF6DC1-ECBC-4285-9059-340DE2CC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42EF3A-76A6-4A93-9250-C4ED8728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5702E4D-3D66-47A5-A76F-38B0D8B9A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296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83F67-3EC5-41B9-AD61-409CB3DBC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73DD6F-A3B3-40E3-8D4B-902B4EB2B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B60495-4166-438A-AA08-3DFF56EF2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FC8C80-8154-4157-9CFB-8CA216A8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110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41F186-51F5-45E8-925B-6658F8A5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D2ECC3-C525-4A07-85E1-4E1F647DA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334DF1-DD41-42A6-9B05-0BFE1773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227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89250C-2EE3-445E-9712-10B975409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B04AB1-6D3A-4BE8-B8B5-21A79ABC8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42F583-4BA2-4767-B73E-07B95F6A4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73520B-4AC8-4F8D-882F-32A6DD943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CA0CDF-248C-44A0-A591-5A05DE3B5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AEAC46-2DE2-47DA-8813-3C9BA8EA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004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AB3301-B061-4373-9F59-0EC727BEF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45669B0-DD46-493F-9454-F44F08213D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C1D14F-4F0C-4201-8D61-5C840BBF6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DD7F5E-01FC-4819-8C56-D266420F2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B5C8EA-E3E6-490E-9D6B-3984C9600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488420-C912-41CE-AE9C-1CBF33ED8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922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C7438AF-4DE6-4664-AA9B-018009122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5168E7-0D07-40EE-A925-11F73CC3B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76C523-D268-4347-8EC0-C672D7854F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4C87E-67D7-4747-B03D-6F045E1AC05D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5BFEE9-6C9A-4DC8-8CAE-7B94763930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1A4AE2-3345-48D3-BA37-72E0F9E53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121A2-D50F-4B25-8F1A-A2545C4923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84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138.xml"/><Relationship Id="rId18" Type="http://schemas.openxmlformats.org/officeDocument/2006/relationships/tags" Target="../tags/tag143.xml"/><Relationship Id="rId26" Type="http://schemas.openxmlformats.org/officeDocument/2006/relationships/tags" Target="../tags/tag151.xml"/><Relationship Id="rId39" Type="http://schemas.openxmlformats.org/officeDocument/2006/relationships/tags" Target="../tags/tag164.xml"/><Relationship Id="rId21" Type="http://schemas.openxmlformats.org/officeDocument/2006/relationships/tags" Target="../tags/tag146.xml"/><Relationship Id="rId34" Type="http://schemas.openxmlformats.org/officeDocument/2006/relationships/tags" Target="../tags/tag159.xml"/><Relationship Id="rId42" Type="http://schemas.openxmlformats.org/officeDocument/2006/relationships/tags" Target="../tags/tag167.xml"/><Relationship Id="rId47" Type="http://schemas.openxmlformats.org/officeDocument/2006/relationships/slideLayout" Target="../slideLayouts/slideLayout7.xml"/><Relationship Id="rId7" Type="http://schemas.openxmlformats.org/officeDocument/2006/relationships/tags" Target="../tags/tag132.xml"/><Relationship Id="rId2" Type="http://schemas.openxmlformats.org/officeDocument/2006/relationships/tags" Target="../tags/tag127.xml"/><Relationship Id="rId16" Type="http://schemas.openxmlformats.org/officeDocument/2006/relationships/tags" Target="../tags/tag141.xml"/><Relationship Id="rId29" Type="http://schemas.openxmlformats.org/officeDocument/2006/relationships/tags" Target="../tags/tag154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24" Type="http://schemas.openxmlformats.org/officeDocument/2006/relationships/tags" Target="../tags/tag149.xml"/><Relationship Id="rId32" Type="http://schemas.openxmlformats.org/officeDocument/2006/relationships/tags" Target="../tags/tag157.xml"/><Relationship Id="rId37" Type="http://schemas.openxmlformats.org/officeDocument/2006/relationships/tags" Target="../tags/tag162.xml"/><Relationship Id="rId40" Type="http://schemas.openxmlformats.org/officeDocument/2006/relationships/tags" Target="../tags/tag165.xml"/><Relationship Id="rId45" Type="http://schemas.openxmlformats.org/officeDocument/2006/relationships/tags" Target="../tags/tag170.xml"/><Relationship Id="rId5" Type="http://schemas.openxmlformats.org/officeDocument/2006/relationships/tags" Target="../tags/tag130.xml"/><Relationship Id="rId15" Type="http://schemas.openxmlformats.org/officeDocument/2006/relationships/tags" Target="../tags/tag140.xml"/><Relationship Id="rId23" Type="http://schemas.openxmlformats.org/officeDocument/2006/relationships/tags" Target="../tags/tag148.xml"/><Relationship Id="rId28" Type="http://schemas.openxmlformats.org/officeDocument/2006/relationships/tags" Target="../tags/tag153.xml"/><Relationship Id="rId36" Type="http://schemas.openxmlformats.org/officeDocument/2006/relationships/tags" Target="../tags/tag161.xml"/><Relationship Id="rId10" Type="http://schemas.openxmlformats.org/officeDocument/2006/relationships/tags" Target="../tags/tag135.xml"/><Relationship Id="rId19" Type="http://schemas.openxmlformats.org/officeDocument/2006/relationships/tags" Target="../tags/tag144.xml"/><Relationship Id="rId31" Type="http://schemas.openxmlformats.org/officeDocument/2006/relationships/tags" Target="../tags/tag156.xml"/><Relationship Id="rId44" Type="http://schemas.openxmlformats.org/officeDocument/2006/relationships/tags" Target="../tags/tag169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tags" Target="../tags/tag139.xml"/><Relationship Id="rId22" Type="http://schemas.openxmlformats.org/officeDocument/2006/relationships/tags" Target="../tags/tag147.xml"/><Relationship Id="rId27" Type="http://schemas.openxmlformats.org/officeDocument/2006/relationships/tags" Target="../tags/tag152.xml"/><Relationship Id="rId30" Type="http://schemas.openxmlformats.org/officeDocument/2006/relationships/tags" Target="../tags/tag155.xml"/><Relationship Id="rId35" Type="http://schemas.openxmlformats.org/officeDocument/2006/relationships/tags" Target="../tags/tag160.xml"/><Relationship Id="rId43" Type="http://schemas.openxmlformats.org/officeDocument/2006/relationships/tags" Target="../tags/tag168.xml"/><Relationship Id="rId8" Type="http://schemas.openxmlformats.org/officeDocument/2006/relationships/tags" Target="../tags/tag133.xml"/><Relationship Id="rId3" Type="http://schemas.openxmlformats.org/officeDocument/2006/relationships/tags" Target="../tags/tag128.xml"/><Relationship Id="rId12" Type="http://schemas.openxmlformats.org/officeDocument/2006/relationships/tags" Target="../tags/tag137.xml"/><Relationship Id="rId17" Type="http://schemas.openxmlformats.org/officeDocument/2006/relationships/tags" Target="../tags/tag142.xml"/><Relationship Id="rId25" Type="http://schemas.openxmlformats.org/officeDocument/2006/relationships/tags" Target="../tags/tag150.xml"/><Relationship Id="rId33" Type="http://schemas.openxmlformats.org/officeDocument/2006/relationships/tags" Target="../tags/tag158.xml"/><Relationship Id="rId38" Type="http://schemas.openxmlformats.org/officeDocument/2006/relationships/tags" Target="../tags/tag163.xml"/><Relationship Id="rId46" Type="http://schemas.openxmlformats.org/officeDocument/2006/relationships/tags" Target="../tags/tag171.xml"/><Relationship Id="rId20" Type="http://schemas.openxmlformats.org/officeDocument/2006/relationships/tags" Target="../tags/tag145.xml"/><Relationship Id="rId41" Type="http://schemas.openxmlformats.org/officeDocument/2006/relationships/tags" Target="../tags/tag16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13" Type="http://schemas.openxmlformats.org/officeDocument/2006/relationships/tags" Target="../tags/tag184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12" Type="http://schemas.openxmlformats.org/officeDocument/2006/relationships/tags" Target="../tags/tag183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11" Type="http://schemas.openxmlformats.org/officeDocument/2006/relationships/tags" Target="../tags/tag182.xml"/><Relationship Id="rId5" Type="http://schemas.openxmlformats.org/officeDocument/2006/relationships/tags" Target="../tags/tag176.xml"/><Relationship Id="rId15" Type="http://schemas.openxmlformats.org/officeDocument/2006/relationships/image" Target="../media/image1.jpg"/><Relationship Id="rId10" Type="http://schemas.openxmlformats.org/officeDocument/2006/relationships/tags" Target="../tags/tag181.xml"/><Relationship Id="rId4" Type="http://schemas.openxmlformats.org/officeDocument/2006/relationships/tags" Target="../tags/tag175.xml"/><Relationship Id="rId9" Type="http://schemas.openxmlformats.org/officeDocument/2006/relationships/tags" Target="../tags/tag180.xml"/><Relationship Id="rId1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92.xml"/><Relationship Id="rId13" Type="http://schemas.openxmlformats.org/officeDocument/2006/relationships/tags" Target="../tags/tag197.xml"/><Relationship Id="rId18" Type="http://schemas.openxmlformats.org/officeDocument/2006/relationships/tags" Target="../tags/tag202.xml"/><Relationship Id="rId3" Type="http://schemas.openxmlformats.org/officeDocument/2006/relationships/tags" Target="../tags/tag187.xml"/><Relationship Id="rId21" Type="http://schemas.openxmlformats.org/officeDocument/2006/relationships/tags" Target="../tags/tag205.xml"/><Relationship Id="rId7" Type="http://schemas.openxmlformats.org/officeDocument/2006/relationships/tags" Target="../tags/tag191.xml"/><Relationship Id="rId12" Type="http://schemas.openxmlformats.org/officeDocument/2006/relationships/tags" Target="../tags/tag196.xml"/><Relationship Id="rId17" Type="http://schemas.openxmlformats.org/officeDocument/2006/relationships/tags" Target="../tags/tag201.xml"/><Relationship Id="rId2" Type="http://schemas.openxmlformats.org/officeDocument/2006/relationships/tags" Target="../tags/tag186.xml"/><Relationship Id="rId16" Type="http://schemas.openxmlformats.org/officeDocument/2006/relationships/tags" Target="../tags/tag200.xml"/><Relationship Id="rId20" Type="http://schemas.openxmlformats.org/officeDocument/2006/relationships/tags" Target="../tags/tag204.xml"/><Relationship Id="rId1" Type="http://schemas.openxmlformats.org/officeDocument/2006/relationships/tags" Target="../tags/tag185.xml"/><Relationship Id="rId6" Type="http://schemas.openxmlformats.org/officeDocument/2006/relationships/tags" Target="../tags/tag190.xml"/><Relationship Id="rId11" Type="http://schemas.openxmlformats.org/officeDocument/2006/relationships/tags" Target="../tags/tag195.xml"/><Relationship Id="rId5" Type="http://schemas.openxmlformats.org/officeDocument/2006/relationships/tags" Target="../tags/tag189.xml"/><Relationship Id="rId15" Type="http://schemas.openxmlformats.org/officeDocument/2006/relationships/tags" Target="../tags/tag199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194.xml"/><Relationship Id="rId19" Type="http://schemas.openxmlformats.org/officeDocument/2006/relationships/tags" Target="../tags/tag203.xml"/><Relationship Id="rId4" Type="http://schemas.openxmlformats.org/officeDocument/2006/relationships/tags" Target="../tags/tag188.xml"/><Relationship Id="rId9" Type="http://schemas.openxmlformats.org/officeDocument/2006/relationships/tags" Target="../tags/tag193.xml"/><Relationship Id="rId14" Type="http://schemas.openxmlformats.org/officeDocument/2006/relationships/tags" Target="../tags/tag198.xml"/><Relationship Id="rId22" Type="http://schemas.openxmlformats.org/officeDocument/2006/relationships/tags" Target="../tags/tag2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13" Type="http://schemas.openxmlformats.org/officeDocument/2006/relationships/tags" Target="../tags/tag219.xml"/><Relationship Id="rId18" Type="http://schemas.openxmlformats.org/officeDocument/2006/relationships/tags" Target="../tags/tag224.xml"/><Relationship Id="rId3" Type="http://schemas.openxmlformats.org/officeDocument/2006/relationships/tags" Target="../tags/tag209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213.xml"/><Relationship Id="rId12" Type="http://schemas.openxmlformats.org/officeDocument/2006/relationships/tags" Target="../tags/tag218.xml"/><Relationship Id="rId17" Type="http://schemas.openxmlformats.org/officeDocument/2006/relationships/tags" Target="../tags/tag223.xml"/><Relationship Id="rId2" Type="http://schemas.openxmlformats.org/officeDocument/2006/relationships/tags" Target="../tags/tag208.xml"/><Relationship Id="rId16" Type="http://schemas.openxmlformats.org/officeDocument/2006/relationships/tags" Target="../tags/tag222.xml"/><Relationship Id="rId20" Type="http://schemas.openxmlformats.org/officeDocument/2006/relationships/tags" Target="../tags/tag226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11" Type="http://schemas.openxmlformats.org/officeDocument/2006/relationships/tags" Target="../tags/tag217.xml"/><Relationship Id="rId5" Type="http://schemas.openxmlformats.org/officeDocument/2006/relationships/tags" Target="../tags/tag211.xml"/><Relationship Id="rId15" Type="http://schemas.openxmlformats.org/officeDocument/2006/relationships/tags" Target="../tags/tag221.xml"/><Relationship Id="rId10" Type="http://schemas.openxmlformats.org/officeDocument/2006/relationships/tags" Target="../tags/tag216.xml"/><Relationship Id="rId19" Type="http://schemas.openxmlformats.org/officeDocument/2006/relationships/tags" Target="../tags/tag225.xml"/><Relationship Id="rId4" Type="http://schemas.openxmlformats.org/officeDocument/2006/relationships/tags" Target="../tags/tag210.xml"/><Relationship Id="rId9" Type="http://schemas.openxmlformats.org/officeDocument/2006/relationships/tags" Target="../tags/tag215.xml"/><Relationship Id="rId14" Type="http://schemas.openxmlformats.org/officeDocument/2006/relationships/tags" Target="../tags/tag220.xml"/><Relationship Id="rId2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34.xml"/><Relationship Id="rId13" Type="http://schemas.openxmlformats.org/officeDocument/2006/relationships/tags" Target="../tags/tag239.xml"/><Relationship Id="rId18" Type="http://schemas.openxmlformats.org/officeDocument/2006/relationships/tags" Target="../tags/tag244.xml"/><Relationship Id="rId3" Type="http://schemas.openxmlformats.org/officeDocument/2006/relationships/tags" Target="../tags/tag229.xml"/><Relationship Id="rId21" Type="http://schemas.openxmlformats.org/officeDocument/2006/relationships/tags" Target="../tags/tag247.xml"/><Relationship Id="rId7" Type="http://schemas.openxmlformats.org/officeDocument/2006/relationships/tags" Target="../tags/tag233.xml"/><Relationship Id="rId12" Type="http://schemas.openxmlformats.org/officeDocument/2006/relationships/tags" Target="../tags/tag238.xml"/><Relationship Id="rId17" Type="http://schemas.openxmlformats.org/officeDocument/2006/relationships/tags" Target="../tags/tag243.xml"/><Relationship Id="rId2" Type="http://schemas.openxmlformats.org/officeDocument/2006/relationships/tags" Target="../tags/tag228.xml"/><Relationship Id="rId16" Type="http://schemas.openxmlformats.org/officeDocument/2006/relationships/tags" Target="../tags/tag242.xml"/><Relationship Id="rId20" Type="http://schemas.openxmlformats.org/officeDocument/2006/relationships/tags" Target="../tags/tag246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11" Type="http://schemas.openxmlformats.org/officeDocument/2006/relationships/tags" Target="../tags/tag237.xml"/><Relationship Id="rId5" Type="http://schemas.openxmlformats.org/officeDocument/2006/relationships/tags" Target="../tags/tag231.xml"/><Relationship Id="rId15" Type="http://schemas.openxmlformats.org/officeDocument/2006/relationships/tags" Target="../tags/tag241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236.xml"/><Relationship Id="rId19" Type="http://schemas.openxmlformats.org/officeDocument/2006/relationships/tags" Target="../tags/tag245.xml"/><Relationship Id="rId4" Type="http://schemas.openxmlformats.org/officeDocument/2006/relationships/tags" Target="../tags/tag230.xml"/><Relationship Id="rId9" Type="http://schemas.openxmlformats.org/officeDocument/2006/relationships/tags" Target="../tags/tag235.xml"/><Relationship Id="rId14" Type="http://schemas.openxmlformats.org/officeDocument/2006/relationships/tags" Target="../tags/tag240.xml"/><Relationship Id="rId22" Type="http://schemas.openxmlformats.org/officeDocument/2006/relationships/tags" Target="../tags/tag24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6" Type="http://schemas.openxmlformats.org/officeDocument/2006/relationships/chart" Target="../charts/chart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5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26.xml"/><Relationship Id="rId18" Type="http://schemas.openxmlformats.org/officeDocument/2006/relationships/tags" Target="../tags/tag31.xml"/><Relationship Id="rId26" Type="http://schemas.openxmlformats.org/officeDocument/2006/relationships/tags" Target="../tags/tag39.xml"/><Relationship Id="rId3" Type="http://schemas.openxmlformats.org/officeDocument/2006/relationships/tags" Target="../tags/tag16.xml"/><Relationship Id="rId21" Type="http://schemas.openxmlformats.org/officeDocument/2006/relationships/tags" Target="../tags/tag34.xml"/><Relationship Id="rId34" Type="http://schemas.openxmlformats.org/officeDocument/2006/relationships/tags" Target="../tags/tag47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17" Type="http://schemas.openxmlformats.org/officeDocument/2006/relationships/tags" Target="../tags/tag30.xml"/><Relationship Id="rId25" Type="http://schemas.openxmlformats.org/officeDocument/2006/relationships/tags" Target="../tags/tag38.xml"/><Relationship Id="rId33" Type="http://schemas.openxmlformats.org/officeDocument/2006/relationships/tags" Target="../tags/tag46.xml"/><Relationship Id="rId2" Type="http://schemas.openxmlformats.org/officeDocument/2006/relationships/tags" Target="../tags/tag15.xml"/><Relationship Id="rId16" Type="http://schemas.openxmlformats.org/officeDocument/2006/relationships/tags" Target="../tags/tag29.xml"/><Relationship Id="rId20" Type="http://schemas.openxmlformats.org/officeDocument/2006/relationships/tags" Target="../tags/tag33.xml"/><Relationship Id="rId29" Type="http://schemas.openxmlformats.org/officeDocument/2006/relationships/tags" Target="../tags/tag42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24" Type="http://schemas.openxmlformats.org/officeDocument/2006/relationships/tags" Target="../tags/tag37.xml"/><Relationship Id="rId32" Type="http://schemas.openxmlformats.org/officeDocument/2006/relationships/tags" Target="../tags/tag45.xml"/><Relationship Id="rId5" Type="http://schemas.openxmlformats.org/officeDocument/2006/relationships/tags" Target="../tags/tag18.xml"/><Relationship Id="rId15" Type="http://schemas.openxmlformats.org/officeDocument/2006/relationships/tags" Target="../tags/tag28.xml"/><Relationship Id="rId23" Type="http://schemas.openxmlformats.org/officeDocument/2006/relationships/tags" Target="../tags/tag36.xml"/><Relationship Id="rId28" Type="http://schemas.openxmlformats.org/officeDocument/2006/relationships/tags" Target="../tags/tag41.xml"/><Relationship Id="rId10" Type="http://schemas.openxmlformats.org/officeDocument/2006/relationships/tags" Target="../tags/tag23.xml"/><Relationship Id="rId19" Type="http://schemas.openxmlformats.org/officeDocument/2006/relationships/tags" Target="../tags/tag32.xml"/><Relationship Id="rId31" Type="http://schemas.openxmlformats.org/officeDocument/2006/relationships/tags" Target="../tags/tag44.xml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tags" Target="../tags/tag27.xml"/><Relationship Id="rId22" Type="http://schemas.openxmlformats.org/officeDocument/2006/relationships/tags" Target="../tags/tag35.xml"/><Relationship Id="rId27" Type="http://schemas.openxmlformats.org/officeDocument/2006/relationships/tags" Target="../tags/tag40.xml"/><Relationship Id="rId30" Type="http://schemas.openxmlformats.org/officeDocument/2006/relationships/tags" Target="../tags/tag43.xml"/><Relationship Id="rId35" Type="http://schemas.openxmlformats.org/officeDocument/2006/relationships/slideLayout" Target="../slideLayouts/slideLayout7.xml"/><Relationship Id="rId8" Type="http://schemas.openxmlformats.org/officeDocument/2006/relationships/tags" Target="../tags/tag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59.xml"/><Relationship Id="rId13" Type="http://schemas.openxmlformats.org/officeDocument/2006/relationships/tags" Target="../tags/tag64.xml"/><Relationship Id="rId18" Type="http://schemas.openxmlformats.org/officeDocument/2006/relationships/tags" Target="../tags/tag69.xml"/><Relationship Id="rId3" Type="http://schemas.openxmlformats.org/officeDocument/2006/relationships/tags" Target="../tags/tag54.xml"/><Relationship Id="rId21" Type="http://schemas.openxmlformats.org/officeDocument/2006/relationships/tags" Target="../tags/tag72.xml"/><Relationship Id="rId7" Type="http://schemas.openxmlformats.org/officeDocument/2006/relationships/tags" Target="../tags/tag58.xml"/><Relationship Id="rId12" Type="http://schemas.openxmlformats.org/officeDocument/2006/relationships/tags" Target="../tags/tag63.xml"/><Relationship Id="rId17" Type="http://schemas.openxmlformats.org/officeDocument/2006/relationships/tags" Target="../tags/tag68.xml"/><Relationship Id="rId2" Type="http://schemas.openxmlformats.org/officeDocument/2006/relationships/tags" Target="../tags/tag53.xml"/><Relationship Id="rId16" Type="http://schemas.openxmlformats.org/officeDocument/2006/relationships/tags" Target="../tags/tag67.xml"/><Relationship Id="rId20" Type="http://schemas.openxmlformats.org/officeDocument/2006/relationships/tags" Target="../tags/tag71.xml"/><Relationship Id="rId1" Type="http://schemas.openxmlformats.org/officeDocument/2006/relationships/tags" Target="../tags/tag52.xml"/><Relationship Id="rId6" Type="http://schemas.openxmlformats.org/officeDocument/2006/relationships/tags" Target="../tags/tag57.xml"/><Relationship Id="rId11" Type="http://schemas.openxmlformats.org/officeDocument/2006/relationships/tags" Target="../tags/tag62.xml"/><Relationship Id="rId5" Type="http://schemas.openxmlformats.org/officeDocument/2006/relationships/tags" Target="../tags/tag56.xml"/><Relationship Id="rId15" Type="http://schemas.openxmlformats.org/officeDocument/2006/relationships/tags" Target="../tags/tag66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61.xml"/><Relationship Id="rId19" Type="http://schemas.openxmlformats.org/officeDocument/2006/relationships/tags" Target="../tags/tag70.xml"/><Relationship Id="rId4" Type="http://schemas.openxmlformats.org/officeDocument/2006/relationships/tags" Target="../tags/tag55.xml"/><Relationship Id="rId9" Type="http://schemas.openxmlformats.org/officeDocument/2006/relationships/tags" Target="../tags/tag60.xml"/><Relationship Id="rId14" Type="http://schemas.openxmlformats.org/officeDocument/2006/relationships/tags" Target="../tags/tag65.xml"/><Relationship Id="rId22" Type="http://schemas.openxmlformats.org/officeDocument/2006/relationships/tags" Target="../tags/tag7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tags" Target="../tags/tag86.xml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2" Type="http://schemas.openxmlformats.org/officeDocument/2006/relationships/tags" Target="../tags/tag75.xml"/><Relationship Id="rId16" Type="http://schemas.openxmlformats.org/officeDocument/2006/relationships/image" Target="../media/image4.png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5" Type="http://schemas.openxmlformats.org/officeDocument/2006/relationships/tags" Target="../tags/tag78.xml"/><Relationship Id="rId15" Type="http://schemas.openxmlformats.org/officeDocument/2006/relationships/slideLayout" Target="../slideLayouts/slideLayout7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tags" Target="../tags/tag8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95.xml"/><Relationship Id="rId13" Type="http://schemas.openxmlformats.org/officeDocument/2006/relationships/tags" Target="../tags/tag100.xml"/><Relationship Id="rId18" Type="http://schemas.openxmlformats.org/officeDocument/2006/relationships/tags" Target="../tags/tag105.xml"/><Relationship Id="rId3" Type="http://schemas.openxmlformats.org/officeDocument/2006/relationships/tags" Target="../tags/tag90.xml"/><Relationship Id="rId21" Type="http://schemas.openxmlformats.org/officeDocument/2006/relationships/tags" Target="../tags/tag108.xml"/><Relationship Id="rId7" Type="http://schemas.openxmlformats.org/officeDocument/2006/relationships/tags" Target="../tags/tag94.xml"/><Relationship Id="rId12" Type="http://schemas.openxmlformats.org/officeDocument/2006/relationships/tags" Target="../tags/tag99.xml"/><Relationship Id="rId17" Type="http://schemas.openxmlformats.org/officeDocument/2006/relationships/tags" Target="../tags/tag104.xml"/><Relationship Id="rId2" Type="http://schemas.openxmlformats.org/officeDocument/2006/relationships/tags" Target="../tags/tag89.xml"/><Relationship Id="rId16" Type="http://schemas.openxmlformats.org/officeDocument/2006/relationships/tags" Target="../tags/tag103.xml"/><Relationship Id="rId20" Type="http://schemas.openxmlformats.org/officeDocument/2006/relationships/tags" Target="../tags/tag107.xml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tags" Target="../tags/tag98.xml"/><Relationship Id="rId5" Type="http://schemas.openxmlformats.org/officeDocument/2006/relationships/tags" Target="../tags/tag92.xml"/><Relationship Id="rId15" Type="http://schemas.openxmlformats.org/officeDocument/2006/relationships/tags" Target="../tags/tag102.xml"/><Relationship Id="rId23" Type="http://schemas.openxmlformats.org/officeDocument/2006/relationships/slideLayout" Target="../slideLayouts/slideLayout7.xml"/><Relationship Id="rId10" Type="http://schemas.openxmlformats.org/officeDocument/2006/relationships/tags" Target="../tags/tag97.xml"/><Relationship Id="rId19" Type="http://schemas.openxmlformats.org/officeDocument/2006/relationships/tags" Target="../tags/tag106.xml"/><Relationship Id="rId4" Type="http://schemas.openxmlformats.org/officeDocument/2006/relationships/tags" Target="../tags/tag91.xml"/><Relationship Id="rId9" Type="http://schemas.openxmlformats.org/officeDocument/2006/relationships/tags" Target="../tags/tag96.xml"/><Relationship Id="rId14" Type="http://schemas.openxmlformats.org/officeDocument/2006/relationships/tags" Target="../tags/tag101.xml"/><Relationship Id="rId22" Type="http://schemas.openxmlformats.org/officeDocument/2006/relationships/tags" Target="../tags/tag10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13" Type="http://schemas.openxmlformats.org/officeDocument/2006/relationships/tags" Target="../tags/tag122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tags" Target="../tags/tag121.xml"/><Relationship Id="rId17" Type="http://schemas.openxmlformats.org/officeDocument/2006/relationships/slideLayout" Target="../slideLayouts/slideLayout7.xml"/><Relationship Id="rId2" Type="http://schemas.openxmlformats.org/officeDocument/2006/relationships/tags" Target="../tags/tag111.xml"/><Relationship Id="rId16" Type="http://schemas.openxmlformats.org/officeDocument/2006/relationships/tags" Target="../tags/tag125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tags" Target="../tags/tag120.xml"/><Relationship Id="rId5" Type="http://schemas.openxmlformats.org/officeDocument/2006/relationships/tags" Target="../tags/tag114.xml"/><Relationship Id="rId15" Type="http://schemas.openxmlformats.org/officeDocument/2006/relationships/tags" Target="../tags/tag124.xml"/><Relationship Id="rId10" Type="http://schemas.openxmlformats.org/officeDocument/2006/relationships/tags" Target="../tags/tag119.xml"/><Relationship Id="rId4" Type="http://schemas.openxmlformats.org/officeDocument/2006/relationships/tags" Target="../tags/tag113.xml"/><Relationship Id="rId9" Type="http://schemas.openxmlformats.org/officeDocument/2006/relationships/tags" Target="../tags/tag118.xml"/><Relationship Id="rId14" Type="http://schemas.openxmlformats.org/officeDocument/2006/relationships/tags" Target="../tags/tag1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-圆角矩形 6">
            <a:extLst>
              <a:ext uri="{FF2B5EF4-FFF2-40B4-BE49-F238E27FC236}">
                <a16:creationId xmlns:a16="http://schemas.microsoft.com/office/drawing/2014/main" id="{CA1D04B1-561C-427F-A69C-418146F033E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890216" y="1750488"/>
            <a:ext cx="2646983" cy="26469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PA-AutoShape 2">
            <a:extLst>
              <a:ext uri="{FF2B5EF4-FFF2-40B4-BE49-F238E27FC236}">
                <a16:creationId xmlns:a16="http://schemas.microsoft.com/office/drawing/2014/main" id="{DDF01370-10EF-410F-8B87-ACE304D75DDC}"/>
              </a:ext>
            </a:extLst>
          </p:cNvPr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837235" y="2786976"/>
            <a:ext cx="191688" cy="19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128046FA-F4E0-4BA1-A2BB-1ED170AF322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84541" y="1036899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-圆角矩形 5">
            <a:extLst>
              <a:ext uri="{FF2B5EF4-FFF2-40B4-BE49-F238E27FC236}">
                <a16:creationId xmlns:a16="http://schemas.microsoft.com/office/drawing/2014/main" id="{11A08D04-3124-48C1-9669-36C1BEC4701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174801" y="5311792"/>
            <a:ext cx="715415" cy="71541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PA-圆角矩形 7">
            <a:extLst>
              <a:ext uri="{FF2B5EF4-FFF2-40B4-BE49-F238E27FC236}">
                <a16:creationId xmlns:a16="http://schemas.microsoft.com/office/drawing/2014/main" id="{4C94711A-F1EC-48D3-B3D5-1CC00A21989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453107" y="836166"/>
            <a:ext cx="715415" cy="71541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28E04C6A-65BD-4DAA-9677-E9B4128E044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351568" y="2194391"/>
            <a:ext cx="2203079" cy="2203079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A-圆角矩形 17">
            <a:extLst>
              <a:ext uri="{FF2B5EF4-FFF2-40B4-BE49-F238E27FC236}">
                <a16:creationId xmlns:a16="http://schemas.microsoft.com/office/drawing/2014/main" id="{31AF2055-48A7-4C54-A11C-925E241CAAAD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554647" y="2329881"/>
            <a:ext cx="5129502" cy="177574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A-文本框 13">
            <a:extLst>
              <a:ext uri="{FF2B5EF4-FFF2-40B4-BE49-F238E27FC236}">
                <a16:creationId xmlns:a16="http://schemas.microsoft.com/office/drawing/2014/main" id="{73722EF1-500F-4A6B-B673-277906A77619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212599" y="2701335"/>
            <a:ext cx="609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 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PPT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通用模板</a:t>
            </a:r>
          </a:p>
        </p:txBody>
      </p:sp>
      <p:sp>
        <p:nvSpPr>
          <p:cNvPr id="9" name="PA-圆角矩形 8">
            <a:extLst>
              <a:ext uri="{FF2B5EF4-FFF2-40B4-BE49-F238E27FC236}">
                <a16:creationId xmlns:a16="http://schemas.microsoft.com/office/drawing/2014/main" id="{E9D98FD9-23F9-4849-8ABD-4B3194E83D3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690166" y="4270737"/>
            <a:ext cx="2407535" cy="529731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PA-圆角矩形 18">
            <a:extLst>
              <a:ext uri="{FF2B5EF4-FFF2-40B4-BE49-F238E27FC236}">
                <a16:creationId xmlns:a16="http://schemas.microsoft.com/office/drawing/2014/main" id="{D960B0CF-F4D4-4B1F-B9B3-B3A5012EF2CC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8381243" y="3691758"/>
            <a:ext cx="2918378" cy="210974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PA-文本框 19">
            <a:extLst>
              <a:ext uri="{FF2B5EF4-FFF2-40B4-BE49-F238E27FC236}">
                <a16:creationId xmlns:a16="http://schemas.microsoft.com/office/drawing/2014/main" id="{815E989A-CE85-4769-8F1E-A915BD662E8E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756484" y="3532332"/>
            <a:ext cx="3002238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Minimalist Ppt Template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PA-文本框 13">
            <a:extLst>
              <a:ext uri="{FF2B5EF4-FFF2-40B4-BE49-F238E27FC236}">
                <a16:creationId xmlns:a16="http://schemas.microsoft.com/office/drawing/2014/main" id="{C682BAAE-DB0F-4A29-989A-BF7F78B4B454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2627345" y="2622284"/>
            <a:ext cx="17716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极简   </a:t>
            </a:r>
            <a:r>
              <a:rPr lang="en-US" altLang="zh-CN" sz="6000" dirty="0"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endParaRPr lang="zh-CN" altLang="en-US" sz="6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234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700000" y="7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0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4231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3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200"/>
                            </p:stCondLst>
                            <p:childTnLst>
                              <p:par>
                                <p:cTn id="46" presetID="2" presetClass="exit" presetSubtype="4" accel="6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accel="6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4" grpId="0" animBg="1"/>
      <p:bldP spid="4" grpId="1" animBg="1"/>
      <p:bldP spid="6" grpId="0" animBg="1"/>
      <p:bldP spid="6" grpId="1" animBg="1"/>
      <p:bldP spid="8" grpId="0" animBg="1"/>
      <p:bldP spid="8" grpId="1" animBg="1"/>
      <p:bldP spid="15" grpId="0" animBg="1"/>
      <p:bldP spid="15" grpId="2" animBg="1"/>
      <p:bldP spid="15" grpId="3" animBg="1"/>
      <p:bldP spid="18" grpId="0" animBg="1"/>
      <p:bldP spid="18" grpId="1" animBg="1"/>
      <p:bldP spid="14" grpId="0"/>
      <p:bldP spid="14" grpId="1"/>
      <p:bldP spid="9" grpId="0" animBg="1"/>
      <p:bldP spid="9" grpId="1" animBg="1"/>
      <p:bldP spid="19" grpId="0" animBg="1"/>
      <p:bldP spid="19" grpId="1" animBg="1"/>
      <p:bldP spid="20" grpId="0"/>
      <p:bldP spid="20" grpId="1"/>
      <p:bldP spid="13" grpId="0"/>
      <p:bldP spid="1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845AF61D-1995-4D14-AD90-B7BC64431F7B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CB0BEBBF-FEFC-4837-9DAC-5567707F1154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54F765AD-0DC1-4AB2-BC0D-76BE094E4646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PA-圆角矩形 23">
            <a:extLst>
              <a:ext uri="{FF2B5EF4-FFF2-40B4-BE49-F238E27FC236}">
                <a16:creationId xmlns:a16="http://schemas.microsoft.com/office/drawing/2014/main" id="{C297A69A-A5FE-4055-AF6F-93F0F0A2C12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690788" y="153167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PA-圆角矩形 24">
            <a:extLst>
              <a:ext uri="{FF2B5EF4-FFF2-40B4-BE49-F238E27FC236}">
                <a16:creationId xmlns:a16="http://schemas.microsoft.com/office/drawing/2014/main" id="{FDA8273A-F376-4B6F-BFF5-E36711DB137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6858494" y="1291544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530C3FDD-0ED7-44B5-9709-63B08C0DC5F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4262628" y="-277530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PA-圆角矩形 26">
            <a:extLst>
              <a:ext uri="{FF2B5EF4-FFF2-40B4-BE49-F238E27FC236}">
                <a16:creationId xmlns:a16="http://schemas.microsoft.com/office/drawing/2014/main" id="{286283E0-34CF-43DF-B776-67AD5E82E63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6858494" y="941556"/>
            <a:ext cx="257289" cy="25728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5DC0D807-BF30-4A2F-B732-742DA8730DA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6044026" y="67574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4EB4DBB6-E7C4-474A-8C70-C8302873D76C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5013114" y="287446"/>
            <a:ext cx="458774" cy="45877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D8E86CAD-6F03-46B5-93E1-EEC85B185C6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7399903" y="3136120"/>
            <a:ext cx="668911" cy="668911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A565441B-23CC-4E40-8DEC-2A9F24E346D2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6574422" y="3954003"/>
            <a:ext cx="296828" cy="2968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EBDA4DCC-E062-4E6D-85E5-4E77742CABA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5187816" y="4215401"/>
            <a:ext cx="497770" cy="49777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圆角矩形 35">
            <a:extLst>
              <a:ext uri="{FF2B5EF4-FFF2-40B4-BE49-F238E27FC236}">
                <a16:creationId xmlns:a16="http://schemas.microsoft.com/office/drawing/2014/main" id="{E349C6AF-6E88-4DA5-94EF-F7AE9293931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 flipH="1">
            <a:off x="7240819" y="1104575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圆角矩形 36">
            <a:extLst>
              <a:ext uri="{FF2B5EF4-FFF2-40B4-BE49-F238E27FC236}">
                <a16:creationId xmlns:a16="http://schemas.microsoft.com/office/drawing/2014/main" id="{E6A1BEB8-08D9-4FD4-ABA3-3DD3577583A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 flipH="1">
            <a:off x="6455019" y="981017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PA-圆角矩形 37">
            <a:extLst>
              <a:ext uri="{FF2B5EF4-FFF2-40B4-BE49-F238E27FC236}">
                <a16:creationId xmlns:a16="http://schemas.microsoft.com/office/drawing/2014/main" id="{4E72C036-C872-42E9-9009-26F4DDAE2924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 flipH="1">
            <a:off x="6333715" y="1248928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PA-圆角矩形 38">
            <a:extLst>
              <a:ext uri="{FF2B5EF4-FFF2-40B4-BE49-F238E27FC236}">
                <a16:creationId xmlns:a16="http://schemas.microsoft.com/office/drawing/2014/main" id="{286D4F7B-49A7-4860-A3F7-6BD40AFBE33D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 flipH="1">
            <a:off x="6668234" y="2022455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PA-圆角矩形 39">
            <a:extLst>
              <a:ext uri="{FF2B5EF4-FFF2-40B4-BE49-F238E27FC236}">
                <a16:creationId xmlns:a16="http://schemas.microsoft.com/office/drawing/2014/main" id="{D1DB6D78-A890-4FE3-8F3A-651E0D9511AA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 flipH="1">
            <a:off x="3628706" y="5982426"/>
            <a:ext cx="394620" cy="39462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PA-圆角矩形 40">
            <a:extLst>
              <a:ext uri="{FF2B5EF4-FFF2-40B4-BE49-F238E27FC236}">
                <a16:creationId xmlns:a16="http://schemas.microsoft.com/office/drawing/2014/main" id="{8AA28195-0EDA-4AAD-BBC5-04BB7520E1AB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 flipH="1">
            <a:off x="5533386" y="5863006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PA-圆角矩形 41">
            <a:extLst>
              <a:ext uri="{FF2B5EF4-FFF2-40B4-BE49-F238E27FC236}">
                <a16:creationId xmlns:a16="http://schemas.microsoft.com/office/drawing/2014/main" id="{12E75E43-D705-49D9-A4B9-48C79CAEC168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 flipH="1">
            <a:off x="4874172" y="5641565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PA-圆角矩形 42">
            <a:extLst>
              <a:ext uri="{FF2B5EF4-FFF2-40B4-BE49-F238E27FC236}">
                <a16:creationId xmlns:a16="http://schemas.microsoft.com/office/drawing/2014/main" id="{B08B3B6F-CBB2-4B49-B140-F4C18AB1E7EC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 flipH="1">
            <a:off x="4822322" y="5308680"/>
            <a:ext cx="257289" cy="25728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PA-圆角矩形 43">
            <a:extLst>
              <a:ext uri="{FF2B5EF4-FFF2-40B4-BE49-F238E27FC236}">
                <a16:creationId xmlns:a16="http://schemas.microsoft.com/office/drawing/2014/main" id="{CDBB0960-E7E6-42D4-8C41-328A763F5005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 flipH="1">
            <a:off x="5242501" y="5275512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PA-圆角矩形 44">
            <a:extLst>
              <a:ext uri="{FF2B5EF4-FFF2-40B4-BE49-F238E27FC236}">
                <a16:creationId xmlns:a16="http://schemas.microsoft.com/office/drawing/2014/main" id="{FBD22BAC-EA51-4FBC-A066-B36ED53297E9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 flipH="1">
            <a:off x="4297617" y="5312352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PA-圆角矩形 45">
            <a:extLst>
              <a:ext uri="{FF2B5EF4-FFF2-40B4-BE49-F238E27FC236}">
                <a16:creationId xmlns:a16="http://schemas.microsoft.com/office/drawing/2014/main" id="{F87F347D-F1A8-4151-AC23-219B31305036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 flipH="1">
            <a:off x="3857723" y="5475670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PA-圆角矩形 46">
            <a:extLst>
              <a:ext uri="{FF2B5EF4-FFF2-40B4-BE49-F238E27FC236}">
                <a16:creationId xmlns:a16="http://schemas.microsoft.com/office/drawing/2014/main" id="{C4EC311B-424E-4153-9CB3-60F70F4E006A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 flipH="1">
            <a:off x="4323245" y="5566397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PA-圆角矩形 53">
            <a:extLst>
              <a:ext uri="{FF2B5EF4-FFF2-40B4-BE49-F238E27FC236}">
                <a16:creationId xmlns:a16="http://schemas.microsoft.com/office/drawing/2014/main" id="{8F36C95B-D3D9-4F3A-A4B0-D1333459601C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 flipH="1">
            <a:off x="7153843" y="2508065"/>
            <a:ext cx="246060" cy="246060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PA-圆角矩形 54">
            <a:extLst>
              <a:ext uri="{FF2B5EF4-FFF2-40B4-BE49-F238E27FC236}">
                <a16:creationId xmlns:a16="http://schemas.microsoft.com/office/drawing/2014/main" id="{64AD91A7-6599-4985-8965-999E83B0379A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 flipH="1">
            <a:off x="7399903" y="3872965"/>
            <a:ext cx="159137" cy="159137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PA-组合 2">
            <a:extLst>
              <a:ext uri="{FF2B5EF4-FFF2-40B4-BE49-F238E27FC236}">
                <a16:creationId xmlns:a16="http://schemas.microsoft.com/office/drawing/2014/main" id="{5FAE6AA2-331B-46FB-A3BD-B55D7E8971F9}"/>
              </a:ext>
            </a:extLst>
          </p:cNvPr>
          <p:cNvGrpSpPr/>
          <p:nvPr>
            <p:custDataLst>
              <p:tags r:id="rId24"/>
            </p:custDataLst>
          </p:nvPr>
        </p:nvGrpSpPr>
        <p:grpSpPr>
          <a:xfrm>
            <a:off x="7933592" y="1266426"/>
            <a:ext cx="1577078" cy="394621"/>
            <a:chOff x="7933592" y="1266426"/>
            <a:chExt cx="1577078" cy="394621"/>
          </a:xfrm>
        </p:grpSpPr>
        <p:sp>
          <p:nvSpPr>
            <p:cNvPr id="56" name="PA-圆角矩形 55">
              <a:extLst>
                <a:ext uri="{FF2B5EF4-FFF2-40B4-BE49-F238E27FC236}">
                  <a16:creationId xmlns:a16="http://schemas.microsoft.com/office/drawing/2014/main" id="{BCFD670F-E426-4E7B-9505-1FB0A31C3664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 rot="5400000">
              <a:off x="7933591" y="1266427"/>
              <a:ext cx="394621" cy="394620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PA-文本框 57">
              <a:extLst>
                <a:ext uri="{FF2B5EF4-FFF2-40B4-BE49-F238E27FC236}">
                  <a16:creationId xmlns:a16="http://schemas.microsoft.com/office/drawing/2014/main" id="{2EF72EEF-E1AA-423D-AA2D-21157FDB6E3B}"/>
                </a:ext>
              </a:extLst>
            </p:cNvPr>
            <p:cNvSpPr txBox="1"/>
            <p:nvPr>
              <p:custDataLst>
                <p:tags r:id="rId46"/>
              </p:custDataLst>
            </p:nvPr>
          </p:nvSpPr>
          <p:spPr>
            <a:xfrm>
              <a:off x="8401620" y="1273814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</p:grpSp>
      <p:sp>
        <p:nvSpPr>
          <p:cNvPr id="59" name="PA-文本框 58">
            <a:extLst>
              <a:ext uri="{FF2B5EF4-FFF2-40B4-BE49-F238E27FC236}">
                <a16:creationId xmlns:a16="http://schemas.microsoft.com/office/drawing/2014/main" id="{23FE5D8E-6D36-4998-AFD6-04D0807C7915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8401620" y="1706459"/>
            <a:ext cx="2324534" cy="19986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1" name="PA-文本框 60">
            <a:extLst>
              <a:ext uri="{FF2B5EF4-FFF2-40B4-BE49-F238E27FC236}">
                <a16:creationId xmlns:a16="http://schemas.microsoft.com/office/drawing/2014/main" id="{0F599B47-D37C-476B-9C2C-74A468ACC47F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1424331" y="3714127"/>
            <a:ext cx="2043367" cy="22756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5" name="PA-组合 4">
            <a:extLst>
              <a:ext uri="{FF2B5EF4-FFF2-40B4-BE49-F238E27FC236}">
                <a16:creationId xmlns:a16="http://schemas.microsoft.com/office/drawing/2014/main" id="{8DD95368-F3D9-40F4-AC7E-B1569450606F}"/>
              </a:ext>
            </a:extLst>
          </p:cNvPr>
          <p:cNvGrpSpPr/>
          <p:nvPr>
            <p:custDataLst>
              <p:tags r:id="rId27"/>
            </p:custDataLst>
          </p:nvPr>
        </p:nvGrpSpPr>
        <p:grpSpPr>
          <a:xfrm>
            <a:off x="2397878" y="5776004"/>
            <a:ext cx="1480479" cy="414803"/>
            <a:chOff x="2397878" y="5776004"/>
            <a:chExt cx="1480479" cy="414803"/>
          </a:xfrm>
        </p:grpSpPr>
        <p:sp>
          <p:nvSpPr>
            <p:cNvPr id="60" name="PA-文本框 59">
              <a:extLst>
                <a:ext uri="{FF2B5EF4-FFF2-40B4-BE49-F238E27FC236}">
                  <a16:creationId xmlns:a16="http://schemas.microsoft.com/office/drawing/2014/main" id="{3536899D-4AB8-4403-8FDC-9F5BF90DB5DE}"/>
                </a:ext>
              </a:extLst>
            </p:cNvPr>
            <p:cNvSpPr txBox="1"/>
            <p:nvPr>
              <p:custDataLst>
                <p:tags r:id="rId43"/>
              </p:custDataLst>
            </p:nvPr>
          </p:nvSpPr>
          <p:spPr>
            <a:xfrm>
              <a:off x="2397878" y="5776004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62" name="PA-圆角矩形 61">
              <a:extLst>
                <a:ext uri="{FF2B5EF4-FFF2-40B4-BE49-F238E27FC236}">
                  <a16:creationId xmlns:a16="http://schemas.microsoft.com/office/drawing/2014/main" id="{F66660B5-88FC-41FC-A07F-0783F4E63A6C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 rot="5400000">
              <a:off x="3483736" y="5796187"/>
              <a:ext cx="394621" cy="394620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E5BE2B0A-8D51-48F8-B561-790D59672529}"/>
              </a:ext>
            </a:extLst>
          </p:cNvPr>
          <p:cNvGrpSpPr/>
          <p:nvPr>
            <p:custDataLst>
              <p:tags r:id="rId28"/>
            </p:custDataLst>
          </p:nvPr>
        </p:nvGrpSpPr>
        <p:grpSpPr>
          <a:xfrm>
            <a:off x="5811920" y="6190807"/>
            <a:ext cx="1529340" cy="405618"/>
            <a:chOff x="5811920" y="6190807"/>
            <a:chExt cx="1529340" cy="405618"/>
          </a:xfrm>
        </p:grpSpPr>
        <p:sp>
          <p:nvSpPr>
            <p:cNvPr id="63" name="PA-圆角矩形 62">
              <a:extLst>
                <a:ext uri="{FF2B5EF4-FFF2-40B4-BE49-F238E27FC236}">
                  <a16:creationId xmlns:a16="http://schemas.microsoft.com/office/drawing/2014/main" id="{6D17EB79-C056-4DA7-B62A-92A606034DB2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 rot="5400000">
              <a:off x="5811919" y="6201805"/>
              <a:ext cx="394621" cy="394620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5" name="PA-文本框 64">
              <a:extLst>
                <a:ext uri="{FF2B5EF4-FFF2-40B4-BE49-F238E27FC236}">
                  <a16:creationId xmlns:a16="http://schemas.microsoft.com/office/drawing/2014/main" id="{67A19A86-716E-4B08-B83F-3705DE47C1D1}"/>
                </a:ext>
              </a:extLst>
            </p:cNvPr>
            <p:cNvSpPr txBox="1"/>
            <p:nvPr>
              <p:custDataLst>
                <p:tags r:id="rId42"/>
              </p:custDataLst>
            </p:nvPr>
          </p:nvSpPr>
          <p:spPr>
            <a:xfrm>
              <a:off x="6232210" y="6190807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</p:grpSp>
      <p:sp>
        <p:nvSpPr>
          <p:cNvPr id="66" name="PA-文本框 65">
            <a:extLst>
              <a:ext uri="{FF2B5EF4-FFF2-40B4-BE49-F238E27FC236}">
                <a16:creationId xmlns:a16="http://schemas.microsoft.com/office/drawing/2014/main" id="{5AB6B43B-38A1-470F-850C-9F3BA5CF47E7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6297528" y="4893222"/>
            <a:ext cx="3500281" cy="1444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3177B8F6-6A12-4E71-B1D4-6F0B43E75659}"/>
              </a:ext>
            </a:extLst>
          </p:cNvPr>
          <p:cNvGrpSpPr/>
          <p:nvPr>
            <p:custDataLst>
              <p:tags r:id="rId30"/>
            </p:custDataLst>
          </p:nvPr>
        </p:nvGrpSpPr>
        <p:grpSpPr>
          <a:xfrm>
            <a:off x="4802715" y="1281063"/>
            <a:ext cx="1576495" cy="396830"/>
            <a:chOff x="4802715" y="1281063"/>
            <a:chExt cx="1576495" cy="396830"/>
          </a:xfrm>
        </p:grpSpPr>
        <p:sp>
          <p:nvSpPr>
            <p:cNvPr id="64" name="PA-圆角矩形 63">
              <a:extLst>
                <a:ext uri="{FF2B5EF4-FFF2-40B4-BE49-F238E27FC236}">
                  <a16:creationId xmlns:a16="http://schemas.microsoft.com/office/drawing/2014/main" id="{597AE14A-3B7B-4EA5-A47F-FA64C0E13D14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5400000">
              <a:off x="5984589" y="1281064"/>
              <a:ext cx="394621" cy="394620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PA-文本框 66">
              <a:extLst>
                <a:ext uri="{FF2B5EF4-FFF2-40B4-BE49-F238E27FC236}">
                  <a16:creationId xmlns:a16="http://schemas.microsoft.com/office/drawing/2014/main" id="{0EC09DEE-7D4E-4F9F-9FA9-F776F7A7BA9D}"/>
                </a:ext>
              </a:extLst>
            </p:cNvPr>
            <p:cNvSpPr txBox="1"/>
            <p:nvPr>
              <p:custDataLst>
                <p:tags r:id="rId40"/>
              </p:custDataLst>
            </p:nvPr>
          </p:nvSpPr>
          <p:spPr>
            <a:xfrm>
              <a:off x="4802715" y="1308561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</p:grpSp>
      <p:sp>
        <p:nvSpPr>
          <p:cNvPr id="68" name="PA-文本框 67">
            <a:extLst>
              <a:ext uri="{FF2B5EF4-FFF2-40B4-BE49-F238E27FC236}">
                <a16:creationId xmlns:a16="http://schemas.microsoft.com/office/drawing/2014/main" id="{B6DF9364-064B-49F8-B972-63AC5B2FB89A}"/>
              </a:ext>
            </a:extLst>
          </p:cNvPr>
          <p:cNvSpPr txBox="1"/>
          <p:nvPr>
            <p:custDataLst>
              <p:tags r:id="rId31"/>
            </p:custDataLst>
          </p:nvPr>
        </p:nvSpPr>
        <p:spPr>
          <a:xfrm>
            <a:off x="3660055" y="1699940"/>
            <a:ext cx="2324534" cy="19986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79" name="PA-圆角矩形 78">
            <a:extLst>
              <a:ext uri="{FF2B5EF4-FFF2-40B4-BE49-F238E27FC236}">
                <a16:creationId xmlns:a16="http://schemas.microsoft.com/office/drawing/2014/main" id="{85A9D896-2A5C-44BE-B0AD-F8F1C55A2D1D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4645516" y="6268484"/>
            <a:ext cx="205441" cy="20720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PA-圆角矩形 79">
            <a:extLst>
              <a:ext uri="{FF2B5EF4-FFF2-40B4-BE49-F238E27FC236}">
                <a16:creationId xmlns:a16="http://schemas.microsoft.com/office/drawing/2014/main" id="{944EE6B3-8C64-47AC-8560-323A08A9253B}"/>
              </a:ext>
            </a:extLst>
          </p:cNvPr>
          <p:cNvSpPr/>
          <p:nvPr>
            <p:custDataLst>
              <p:tags r:id="rId33"/>
            </p:custDataLst>
          </p:nvPr>
        </p:nvSpPr>
        <p:spPr>
          <a:xfrm>
            <a:off x="4391709" y="6723887"/>
            <a:ext cx="113723" cy="107641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1" name="PA-圆角矩形 80">
            <a:extLst>
              <a:ext uri="{FF2B5EF4-FFF2-40B4-BE49-F238E27FC236}">
                <a16:creationId xmlns:a16="http://schemas.microsoft.com/office/drawing/2014/main" id="{FE0A856B-4C1F-4BBB-A308-30E664F92C70}"/>
              </a:ext>
            </a:extLst>
          </p:cNvPr>
          <p:cNvSpPr/>
          <p:nvPr>
            <p:custDataLst>
              <p:tags r:id="rId34"/>
            </p:custDataLst>
          </p:nvPr>
        </p:nvSpPr>
        <p:spPr>
          <a:xfrm flipH="1">
            <a:off x="6948212" y="4082327"/>
            <a:ext cx="458774" cy="45877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PA-组合 81">
            <a:extLst>
              <a:ext uri="{FF2B5EF4-FFF2-40B4-BE49-F238E27FC236}">
                <a16:creationId xmlns:a16="http://schemas.microsoft.com/office/drawing/2014/main" id="{C40EAD5C-AE5A-499A-ABC6-29823368C222}"/>
              </a:ext>
            </a:extLst>
          </p:cNvPr>
          <p:cNvGrpSpPr/>
          <p:nvPr>
            <p:custDataLst>
              <p:tags r:id="rId35"/>
            </p:custDataLst>
          </p:nvPr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D3DE2D-618D-44B9-AC29-439DA15A6E0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85" name="PA-圆角矩形 84">
                <a:extLst>
                  <a:ext uri="{FF2B5EF4-FFF2-40B4-BE49-F238E27FC236}">
                    <a16:creationId xmlns:a16="http://schemas.microsoft.com/office/drawing/2014/main" id="{DDA0D906-07D5-4B7F-8340-66B3FCF0E6C4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PA-圆角矩形 85">
                <a:extLst>
                  <a:ext uri="{FF2B5EF4-FFF2-40B4-BE49-F238E27FC236}">
                    <a16:creationId xmlns:a16="http://schemas.microsoft.com/office/drawing/2014/main" id="{82ED6D7D-F7AC-4F6C-8D1B-2D62CE48B870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PA-文本框 83">
              <a:extLst>
                <a:ext uri="{FF2B5EF4-FFF2-40B4-BE49-F238E27FC236}">
                  <a16:creationId xmlns:a16="http://schemas.microsoft.com/office/drawing/2014/main" id="{65FA5167-C6F4-44DF-B24E-011CC1FE3F1E}"/>
                </a:ext>
              </a:extLst>
            </p:cNvPr>
            <p:cNvSpPr txBox="1"/>
            <p:nvPr>
              <p:custDataLst>
                <p:tags r:id="rId36"/>
              </p:custDataLst>
            </p:nvPr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输入项目标题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D86EEBA2-5E17-4475-BED1-298A775C3031}"/>
              </a:ext>
            </a:extLst>
          </p:cNvPr>
          <p:cNvGrpSpPr/>
          <p:nvPr/>
        </p:nvGrpSpPr>
        <p:grpSpPr>
          <a:xfrm>
            <a:off x="6079822" y="1382892"/>
            <a:ext cx="213360" cy="211962"/>
            <a:chOff x="1207666" y="863589"/>
            <a:chExt cx="213360" cy="211962"/>
          </a:xfrm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279E6279-F145-4C13-8D8D-1FDC18F5DB0B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A79024D2-0218-4C01-8039-C1FE1B8C8B3D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A1C0E6BD-79E4-421E-B460-58C00D98E1F2}"/>
              </a:ext>
            </a:extLst>
          </p:cNvPr>
          <p:cNvGrpSpPr/>
          <p:nvPr/>
        </p:nvGrpSpPr>
        <p:grpSpPr>
          <a:xfrm>
            <a:off x="8047081" y="1349533"/>
            <a:ext cx="213360" cy="211962"/>
            <a:chOff x="1207666" y="863589"/>
            <a:chExt cx="213360" cy="211962"/>
          </a:xfrm>
        </p:grpSpPr>
        <p:sp>
          <p:nvSpPr>
            <p:cNvPr id="70" name="矩形: 圆角 69">
              <a:extLst>
                <a:ext uri="{FF2B5EF4-FFF2-40B4-BE49-F238E27FC236}">
                  <a16:creationId xmlns:a16="http://schemas.microsoft.com/office/drawing/2014/main" id="{83C1F5F9-6DE3-4080-8E53-0EA7BAC6937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EE70094B-EAC9-4BCE-A7CC-D22F4EDF9FCB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9F6A3AB-6A82-445A-A075-B1C12636B5C9}"/>
              </a:ext>
            </a:extLst>
          </p:cNvPr>
          <p:cNvGrpSpPr/>
          <p:nvPr/>
        </p:nvGrpSpPr>
        <p:grpSpPr>
          <a:xfrm>
            <a:off x="3585477" y="5876445"/>
            <a:ext cx="213360" cy="211962"/>
            <a:chOff x="1207666" y="863589"/>
            <a:chExt cx="213360" cy="211962"/>
          </a:xfrm>
        </p:grpSpPr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3DCA3C94-CCAE-4917-B93B-A2E0B0F5217F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F1BC5F32-059F-478B-9350-0FE38595319C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8AD2ED10-5799-410C-BD6A-E280A9D2A220}"/>
              </a:ext>
            </a:extLst>
          </p:cNvPr>
          <p:cNvGrpSpPr/>
          <p:nvPr/>
        </p:nvGrpSpPr>
        <p:grpSpPr>
          <a:xfrm>
            <a:off x="5895035" y="6284732"/>
            <a:ext cx="213360" cy="211962"/>
            <a:chOff x="1207666" y="863589"/>
            <a:chExt cx="213360" cy="211962"/>
          </a:xfrm>
        </p:grpSpPr>
        <p:sp>
          <p:nvSpPr>
            <p:cNvPr id="87" name="矩形: 圆角 86">
              <a:extLst>
                <a:ext uri="{FF2B5EF4-FFF2-40B4-BE49-F238E27FC236}">
                  <a16:creationId xmlns:a16="http://schemas.microsoft.com/office/drawing/2014/main" id="{2FFE5C3A-6659-476E-B416-B83A099231E8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: 圆角 87">
              <a:extLst>
                <a:ext uri="{FF2B5EF4-FFF2-40B4-BE49-F238E27FC236}">
                  <a16:creationId xmlns:a16="http://schemas.microsoft.com/office/drawing/2014/main" id="{2E156043-8419-4E02-8A7C-BCD49552B3B9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5398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4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4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4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22" presetClass="entr" presetSubtype="2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22" presetClass="entr" presetSubtype="2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0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22" presetClass="entr" presetSubtype="2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2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6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22" presetClass="entr" presetSubtype="8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9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22" presetClass="entr" presetSubtype="8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5" dur="7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22" presetClass="entr" presetSubtype="8" fill="hold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8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1" presetID="58" presetClass="path" presetSubtype="0" accel="100000" fill="hold" nodeType="withEffect" p14:presetBounceEnd="21000">
                                      <p:stCondLst>
                                        <p:cond delay="1300"/>
                                      </p:stCondLst>
                                      <p:childTnLst>
                                        <p:animMotion origin="layout" path="M -2.08333E-6 -0.00023 C 0.16537 -0.22824 0.40808 -0.00324 0.41276 0.09699 " pathEditMode="relative" rAng="0" ptsTypes="AA" p14:bounceEnd="21000">
                                          <p:cBhvr>
                                            <p:cTn id="162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638" y="-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3" presetID="1" presetClass="exit" presetSubtype="0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7" presetID="58" presetClass="path" presetSubtype="0" accel="100000" fill="hold" nodeType="withEffect" p14:presetBounceEnd="54667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0.00039 -0.00093 C 0.07097 -0.15232 0.12305 -0.08287 0.1625 -0.0044 " pathEditMode="relative" rAng="0" ptsTypes="AA" p14:bounceEnd="54667">
                                          <p:cBhvr>
                                            <p:cTn id="168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099" y="-4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1" presetClass="exit" presetSubtype="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1" presetID="1" presetClass="entr" presetSubtype="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3" presetID="58" presetClass="path" presetSubtype="0" accel="100000" fill="hold" nodeType="withEffect" p14:presetBounceEnd="10000">
                                      <p:stCondLst>
                                        <p:cond delay="3300"/>
                                      </p:stCondLst>
                                      <p:childTnLst>
                                        <p:animMotion origin="layout" path="M 4.16667E-7 -4.07407E-6 C -0.17214 -0.39189 -0.36992 0.55811 -0.3651 0.65949 " pathEditMode="relative" rAng="0" ptsTypes="AA" p14:bounceEnd="10000">
                                          <p:cBhvr>
                                            <p:cTn id="174" dur="2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8268" y="282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1" presetClass="exit" presetSubtype="0" fill="hold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7" presetID="1" presetClass="entr" presetSubtype="0" fill="hold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58" presetClass="path" presetSubtype="0" accel="66667" fill="hold" nodeType="withEffect" p14:presetBounceEnd="28000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0.00078 -0.00046 C 0.08516 -0.19074 0.17826 -0.11828 0.18868 0.05973 " pathEditMode="relative" rAng="0" ptsTypes="AA" p14:bounceEnd="28000">
                                          <p:cBhvr>
                                            <p:cTn id="180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388" y="-26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1" presetClass="exit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3" presetID="1" presetClass="entr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5" presetID="58" presetClass="path" presetSubtype="0" accel="100000" fill="hold" nodeType="withEffect" p14:presetBounceEnd="28000">
                                      <p:stCondLst>
                                        <p:cond delay="6050"/>
                                      </p:stCondLst>
                                      <p:childTnLst>
                                        <p:animMotion origin="layout" path="M 0.00169 -0.00208 C -0.03789 -0.20347 -0.13933 -0.02245 -0.18308 0.11922 " pathEditMode="relative" rAng="0" ptsTypes="AA" p14:bounceEnd="28000">
                                          <p:cBhvr>
                                            <p:cTn id="186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245" y="157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7" presetID="1" presetClass="exit" presetSubtype="0" fill="hold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9" presetID="2" presetClass="entr" presetSubtype="1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54" grpId="0" animBg="1"/>
          <p:bldP spid="55" grpId="0" animBg="1"/>
          <p:bldP spid="59" grpId="0" animBg="1"/>
          <p:bldP spid="61" grpId="0"/>
          <p:bldP spid="66" grpId="0"/>
          <p:bldP spid="68" grpId="0"/>
          <p:bldP spid="79" grpId="0" animBg="1"/>
          <p:bldP spid="80" grpId="0" animBg="1"/>
          <p:bldP spid="8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4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4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4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22" presetClass="entr" presetSubtype="2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22" presetClass="entr" presetSubtype="2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0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22" presetClass="entr" presetSubtype="2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2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6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22" presetClass="entr" presetSubtype="8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9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22" presetClass="entr" presetSubtype="8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5" dur="7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22" presetClass="entr" presetSubtype="8" fill="hold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8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1" presetID="58" presetClass="path" presetSubtype="0" ac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Motion origin="layout" path="M -2.08333E-6 -0.00023 C 0.16537 -0.22824 0.40808 -0.00324 0.41276 0.09699 " pathEditMode="relative" rAng="0" ptsTypes="AA">
                                          <p:cBhvr>
                                            <p:cTn id="162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638" y="-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3" presetID="1" presetClass="exit" presetSubtype="0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7" presetID="58" presetClass="path" presetSubtype="0" accel="100000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0.00039 -0.00093 C 0.07097 -0.15232 0.12305 -0.08287 0.1625 -0.0044 " pathEditMode="relative" rAng="0" ptsTypes="AA">
                                          <p:cBhvr>
                                            <p:cTn id="168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099" y="-4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1" presetClass="exit" presetSubtype="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1" presetID="1" presetClass="entr" presetSubtype="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3" presetID="58" presetClass="path" presetSubtype="0" accel="10000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Motion origin="layout" path="M 4.16667E-7 -4.07407E-6 C -0.17214 -0.39189 -0.36992 0.55811 -0.3651 0.65949 " pathEditMode="relative" rAng="0" ptsTypes="AA">
                                          <p:cBhvr>
                                            <p:cTn id="174" dur="2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8268" y="282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1" presetClass="exit" presetSubtype="0" fill="hold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7" presetID="1" presetClass="entr" presetSubtype="0" fill="hold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58" presetClass="path" presetSubtype="0" accel="66667" fill="hold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Motion origin="layout" path="M 0.00078 -0.00046 C 0.08516 -0.19074 0.17826 -0.11828 0.18868 0.05973 " pathEditMode="relative" rAng="0" ptsTypes="AA">
                                          <p:cBhvr>
                                            <p:cTn id="180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388" y="-26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1" presetClass="exit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3" presetID="1" presetClass="entr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5" presetID="58" presetClass="path" presetSubtype="0" accel="100000" fill="hold" nodeType="withEffect">
                                      <p:stCondLst>
                                        <p:cond delay="6050"/>
                                      </p:stCondLst>
                                      <p:childTnLst>
                                        <p:animMotion origin="layout" path="M 0.00169 -0.00208 C -0.03789 -0.20347 -0.13933 -0.02245 -0.18308 0.11922 " pathEditMode="relative" rAng="0" ptsTypes="AA">
                                          <p:cBhvr>
                                            <p:cTn id="186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245" y="157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7" presetID="1" presetClass="exit" presetSubtype="0" fill="hold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9" presetID="2" presetClass="entr" presetSubtype="1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54" grpId="0" animBg="1"/>
          <p:bldP spid="55" grpId="0" animBg="1"/>
          <p:bldP spid="59" grpId="0" animBg="1"/>
          <p:bldP spid="61" grpId="0"/>
          <p:bldP spid="66" grpId="0"/>
          <p:bldP spid="68" grpId="0"/>
          <p:bldP spid="79" grpId="0" animBg="1"/>
          <p:bldP spid="80" grpId="0" animBg="1"/>
          <p:bldP spid="81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>
            <a:extLst>
              <a:ext uri="{FF2B5EF4-FFF2-40B4-BE49-F238E27FC236}">
                <a16:creationId xmlns:a16="http://schemas.microsoft.com/office/drawing/2014/main" id="{9B1B2468-A06B-4811-A0E0-546587C547EE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5" t="26904" r="67276" b="27815"/>
          <a:stretch>
            <a:fillRect/>
          </a:stretch>
        </p:blipFill>
        <p:spPr>
          <a:xfrm>
            <a:off x="1792074" y="1948680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06A2535F-46FD-4D60-82EE-960230358333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1" t="998" r="52870" b="53721"/>
          <a:stretch>
            <a:fillRect/>
          </a:stretch>
        </p:blipFill>
        <p:spPr>
          <a:xfrm>
            <a:off x="4946023" y="2012359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1BCB8BDD-DABF-4A4E-BF2A-DF498471B6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8100000">
            <a:off x="1909550" y="2181431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A-圆角矩形 22">
            <a:extLst>
              <a:ext uri="{FF2B5EF4-FFF2-40B4-BE49-F238E27FC236}">
                <a16:creationId xmlns:a16="http://schemas.microsoft.com/office/drawing/2014/main" id="{5AC7F663-F027-47F3-8758-22D0DDBB0A4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2700000">
            <a:off x="8202245" y="2194059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91B26269-76FC-4EDA-B8B6-F5DB6E014C27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rot="2700000">
            <a:off x="5075054" y="1991791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78DBD942-70C2-4C2D-A08B-0BB9BEBC47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926124" y="105490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7DD61265-C676-467A-8229-59CB518BEC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796279" y="833460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-圆角矩形 31">
            <a:extLst>
              <a:ext uri="{FF2B5EF4-FFF2-40B4-BE49-F238E27FC236}">
                <a16:creationId xmlns:a16="http://schemas.microsoft.com/office/drawing/2014/main" id="{F006CEDF-A2BE-4C0E-B5AB-D8FADA599CE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0059724" y="993012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-圆角矩形 32">
            <a:extLst>
              <a:ext uri="{FF2B5EF4-FFF2-40B4-BE49-F238E27FC236}">
                <a16:creationId xmlns:a16="http://schemas.microsoft.com/office/drawing/2014/main" id="{0A03C853-EE31-41BE-AD91-08798089C3AF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909496" y="212353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3749E879-1F97-4266-89B0-A3F2C1FB406D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1343417" y="70003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0F29B29E-6229-4776-95D7-A00CDF5EDD7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7635239" y="503238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9AD21463-8E8C-4B7E-95E7-8A1FD710EA9D}"/>
              </a:ext>
            </a:extLst>
          </p:cNvPr>
          <p:cNvGrpSpPr/>
          <p:nvPr/>
        </p:nvGrpSpPr>
        <p:grpSpPr>
          <a:xfrm>
            <a:off x="1965027" y="4761408"/>
            <a:ext cx="2102564" cy="992982"/>
            <a:chOff x="1965027" y="2576864"/>
            <a:chExt cx="2102564" cy="992982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0DEDA8B-4598-44E7-9EDA-8B547E22CD10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D2EC3FED-3AA7-4B97-BAF5-CFD23D0BC2D0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61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If you want , you can delete the text . 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2C5F16B-032A-4E9B-B52F-50BE39A2F5C8}"/>
              </a:ext>
            </a:extLst>
          </p:cNvPr>
          <p:cNvGrpSpPr/>
          <p:nvPr/>
        </p:nvGrpSpPr>
        <p:grpSpPr>
          <a:xfrm>
            <a:off x="5097817" y="4761408"/>
            <a:ext cx="2102564" cy="992982"/>
            <a:chOff x="1965027" y="2576864"/>
            <a:chExt cx="2102564" cy="992982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0E80CC1-8115-4631-92DB-2C7D00361A96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3B95A51B-D9D7-4383-9CED-9D78F1353E64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61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If you want , you can delete the text . 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AEF30C7-6CD8-4382-B324-A59BC633E9EC}"/>
              </a:ext>
            </a:extLst>
          </p:cNvPr>
          <p:cNvGrpSpPr/>
          <p:nvPr/>
        </p:nvGrpSpPr>
        <p:grpSpPr>
          <a:xfrm>
            <a:off x="8383536" y="4765621"/>
            <a:ext cx="2102564" cy="992982"/>
            <a:chOff x="1965027" y="2576864"/>
            <a:chExt cx="2102564" cy="992982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4969EB78-EE75-41B9-A3AA-7DC80F522366}"/>
                </a:ext>
              </a:extLst>
            </p:cNvPr>
            <p:cNvSpPr txBox="1"/>
            <p:nvPr/>
          </p:nvSpPr>
          <p:spPr>
            <a:xfrm>
              <a:off x="2347688" y="2576864"/>
              <a:ext cx="1266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F533FD24-16DA-4CE1-B02D-E5A7D03F794D}"/>
                </a:ext>
              </a:extLst>
            </p:cNvPr>
            <p:cNvSpPr txBox="1"/>
            <p:nvPr/>
          </p:nvSpPr>
          <p:spPr>
            <a:xfrm>
              <a:off x="1965027" y="2956152"/>
              <a:ext cx="2102564" cy="61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If you want , you can delete the text . 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71A3020-D39D-44A5-8130-CC22038D05B0}"/>
              </a:ext>
            </a:extLst>
          </p:cNvPr>
          <p:cNvPicPr>
            <a:picLocks/>
          </p:cNvPicPr>
          <p:nvPr>
            <p:custDataLst>
              <p:tags r:id="rId12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58" t="27292" r="38464" b="27427"/>
          <a:stretch>
            <a:fillRect/>
          </a:stretch>
        </p:blipFill>
        <p:spPr>
          <a:xfrm>
            <a:off x="8078221" y="1932138"/>
            <a:ext cx="2446792" cy="2446792"/>
          </a:xfrm>
          <a:custGeom>
            <a:avLst/>
            <a:gdLst>
              <a:gd name="connsiteX0" fmla="*/ 1223396 w 2446792"/>
              <a:gd name="connsiteY0" fmla="*/ 0 h 2446792"/>
              <a:gd name="connsiteX1" fmla="*/ 1449361 w 2446792"/>
              <a:gd name="connsiteY1" fmla="*/ 93598 h 2446792"/>
              <a:gd name="connsiteX2" fmla="*/ 2353194 w 2446792"/>
              <a:gd name="connsiteY2" fmla="*/ 997432 h 2446792"/>
              <a:gd name="connsiteX3" fmla="*/ 2353194 w 2446792"/>
              <a:gd name="connsiteY3" fmla="*/ 1449362 h 2446792"/>
              <a:gd name="connsiteX4" fmla="*/ 1449362 w 2446792"/>
              <a:gd name="connsiteY4" fmla="*/ 2353194 h 2446792"/>
              <a:gd name="connsiteX5" fmla="*/ 997432 w 2446792"/>
              <a:gd name="connsiteY5" fmla="*/ 2353194 h 2446792"/>
              <a:gd name="connsiteX6" fmla="*/ 93598 w 2446792"/>
              <a:gd name="connsiteY6" fmla="*/ 1449361 h 2446792"/>
              <a:gd name="connsiteX7" fmla="*/ 93598 w 2446792"/>
              <a:gd name="connsiteY7" fmla="*/ 997430 h 2446792"/>
              <a:gd name="connsiteX8" fmla="*/ 997430 w 2446792"/>
              <a:gd name="connsiteY8" fmla="*/ 93598 h 2446792"/>
              <a:gd name="connsiteX9" fmla="*/ 1223396 w 2446792"/>
              <a:gd name="connsiteY9" fmla="*/ 0 h 244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6792" h="2446792">
                <a:moveTo>
                  <a:pt x="1223396" y="0"/>
                </a:moveTo>
                <a:cubicBezTo>
                  <a:pt x="1305179" y="0"/>
                  <a:pt x="1386962" y="31199"/>
                  <a:pt x="1449361" y="93598"/>
                </a:cubicBezTo>
                <a:lnTo>
                  <a:pt x="2353194" y="997432"/>
                </a:lnTo>
                <a:cubicBezTo>
                  <a:pt x="2477992" y="1122229"/>
                  <a:pt x="2477992" y="1324565"/>
                  <a:pt x="2353194" y="1449362"/>
                </a:cubicBezTo>
                <a:lnTo>
                  <a:pt x="1449362" y="2353194"/>
                </a:lnTo>
                <a:cubicBezTo>
                  <a:pt x="1324565" y="2477992"/>
                  <a:pt x="1122229" y="2477992"/>
                  <a:pt x="997432" y="2353194"/>
                </a:cubicBezTo>
                <a:lnTo>
                  <a:pt x="93598" y="1449361"/>
                </a:lnTo>
                <a:cubicBezTo>
                  <a:pt x="-31199" y="1324563"/>
                  <a:pt x="-31199" y="1122228"/>
                  <a:pt x="93598" y="997430"/>
                </a:cubicBezTo>
                <a:lnTo>
                  <a:pt x="997430" y="93598"/>
                </a:lnTo>
                <a:cubicBezTo>
                  <a:pt x="1059829" y="31199"/>
                  <a:pt x="1141612" y="0"/>
                  <a:pt x="12233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noFill/>
          </a:ln>
        </p:spPr>
      </p:pic>
      <p:grpSp>
        <p:nvGrpSpPr>
          <p:cNvPr id="64" name="组合 63">
            <a:extLst>
              <a:ext uri="{FF2B5EF4-FFF2-40B4-BE49-F238E27FC236}">
                <a16:creationId xmlns:a16="http://schemas.microsoft.com/office/drawing/2014/main" id="{EB7800E0-950F-4039-80EE-2C9C9A6E4550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9B1786A7-9EBB-4AAE-A71F-483E1A99361A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67" name="矩形: 圆角 66">
                <a:extLst>
                  <a:ext uri="{FF2B5EF4-FFF2-40B4-BE49-F238E27FC236}">
                    <a16:creationId xmlns:a16="http://schemas.microsoft.com/office/drawing/2014/main" id="{C012A3C1-D7F3-415E-AD2B-C2827E965030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7A1FE3F0-716A-455A-86FF-642CF79F4389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8C0ABB3A-D72F-46EC-AA47-75E8857AEBBF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输入项目标题</a:t>
              </a:r>
            </a:p>
          </p:txBody>
        </p:sp>
      </p:grp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E4C8D760-79B9-4540-8745-755462DED350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7251386" y="537706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1108895-51AE-468E-A212-85EDFFED3CE6}"/>
              </a:ext>
            </a:extLst>
          </p:cNvPr>
          <p:cNvGrpSpPr/>
          <p:nvPr/>
        </p:nvGrpSpPr>
        <p:grpSpPr>
          <a:xfrm>
            <a:off x="6030465" y="1728756"/>
            <a:ext cx="213360" cy="211962"/>
            <a:chOff x="1207666" y="863589"/>
            <a:chExt cx="213360" cy="21196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046FD24F-2843-4541-8F7C-CD1046DDB23C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32A36AFE-4D70-4CB7-A6BB-BE1D80F9D33F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65B9618-EDDD-4975-A281-1A3982A0EC25}"/>
              </a:ext>
            </a:extLst>
          </p:cNvPr>
          <p:cNvGrpSpPr/>
          <p:nvPr/>
        </p:nvGrpSpPr>
        <p:grpSpPr>
          <a:xfrm>
            <a:off x="2895581" y="1732892"/>
            <a:ext cx="213360" cy="211962"/>
            <a:chOff x="1207666" y="863589"/>
            <a:chExt cx="213360" cy="211962"/>
          </a:xfrm>
        </p:grpSpPr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E1DE6B86-E89D-4B51-AE2F-40D53565A1B8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FB9694FE-4535-46AA-A83B-85D66FFE6221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A281901C-479A-4056-9907-C9FD6D82F092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BA097C70-2D20-466A-8FD6-F2E507560026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492E9601-2CFC-4EB2-881F-2DF75CC8E059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0859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58" presetClass="path" presetSubtype="0" accel="66000" fill="hold" nodeType="withEffect" p14:presetBounceEnd="38000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-2.08333E-6 -0.00023 C 0.04206 -0.09051 0.13789 -0.13472 0.15143 0.15162 " pathEditMode="relative" rAng="0" ptsTypes="AA" p14:bounceEnd="38000">
                                          <p:cBhvr>
                                            <p:cTn id="5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65" y="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xit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8" presetClass="path" presetSubtype="0" accel="67000" fill="hold" nodeType="withEffect" p14:presetBounceEnd="37000">
                                      <p:stCondLst>
                                        <p:cond delay="2900"/>
                                      </p:stCondLst>
                                      <p:childTnLst>
                                        <p:animMotion origin="layout" path="M 0.00026 0.00278 C 0.11068 -0.26389 0.19675 -0.14445 0.25925 0.00694 " pathEditMode="relative" rAng="0" ptsTypes="AA" p14:bounceEnd="37000">
                                          <p:cBhvr>
                                            <p:cTn id="64" dur="6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943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58" presetClass="path" presetSubtype="0" accel="3600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Motion origin="layout" path="M 0.00209 0.00764 C 0.05313 -0.14977 0.16693 -0.25417 0.25821 0.01273 " pathEditMode="relative" rAng="0" ptsTypes="AA">
                                          <p:cBhvr>
                                            <p:cTn id="70" dur="6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799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xit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1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9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1" fill="hold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1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1" fill="hold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8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4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58" presetClass="path" presetSubtype="0" accel="66000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Motion origin="layout" path="M -2.08333E-6 -0.00023 C 0.04206 -0.09051 0.13789 -0.13472 0.15143 0.15162 " pathEditMode="relative" rAng="0" ptsTypes="AA">
                                          <p:cBhvr>
                                            <p:cTn id="5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565" y="4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xit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8" presetClass="path" presetSubtype="0" accel="67000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Motion origin="layout" path="M 0.00026 0.00278 C 0.11068 -0.26389 0.19675 -0.14445 0.25925 0.00694 " pathEditMode="relative" rAng="0" ptsTypes="AA">
                                          <p:cBhvr>
                                            <p:cTn id="64" dur="6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943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" presetID="58" presetClass="path" presetSubtype="0" accel="3600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Motion origin="layout" path="M 0.00209 0.00764 C 0.05313 -0.14977 0.16693 -0.25417 0.25821 0.01273 " pathEditMode="relative" rAng="0" ptsTypes="AA">
                                          <p:cBhvr>
                                            <p:cTn id="70" dur="6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799" y="-768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xit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6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1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9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1" fill="hold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1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1" fill="hold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8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28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1178276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711329" y="2253764"/>
            <a:ext cx="1225168" cy="789201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第一章标题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Subtitle of the first chapter</a:t>
              </a:r>
              <a:b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32139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D6F23430-EDDF-496D-B8D1-49C44302AE36}"/>
              </a:ext>
            </a:extLst>
          </p:cNvPr>
          <p:cNvSpPr/>
          <p:nvPr/>
        </p:nvSpPr>
        <p:spPr>
          <a:xfrm rot="2700000">
            <a:off x="4629821" y="2012143"/>
            <a:ext cx="2541396" cy="254139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A7F7B8D-7259-4803-9DC7-FF44B9486920}"/>
              </a:ext>
            </a:extLst>
          </p:cNvPr>
          <p:cNvSpPr txBox="1"/>
          <p:nvPr/>
        </p:nvSpPr>
        <p:spPr>
          <a:xfrm>
            <a:off x="5345994" y="2237172"/>
            <a:ext cx="1109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项目标题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BFF55A7-678C-48C1-B972-C97626F1700D}"/>
              </a:ext>
            </a:extLst>
          </p:cNvPr>
          <p:cNvSpPr txBox="1"/>
          <p:nvPr/>
        </p:nvSpPr>
        <p:spPr>
          <a:xfrm>
            <a:off x="4796697" y="2779222"/>
            <a:ext cx="2283367" cy="172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BE0411A-5F7B-4654-8C33-2B7A8C5A6760}"/>
              </a:ext>
            </a:extLst>
          </p:cNvPr>
          <p:cNvGrpSpPr/>
          <p:nvPr/>
        </p:nvGrpSpPr>
        <p:grpSpPr>
          <a:xfrm>
            <a:off x="1876144" y="1948951"/>
            <a:ext cx="2541393" cy="2541396"/>
            <a:chOff x="2353981" y="1941023"/>
            <a:chExt cx="2541393" cy="2541396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73F1F44-5CD9-48E6-BA8D-8560548703B9}"/>
                </a:ext>
              </a:extLst>
            </p:cNvPr>
            <p:cNvSpPr/>
            <p:nvPr/>
          </p:nvSpPr>
          <p:spPr>
            <a:xfrm rot="2700000">
              <a:off x="2353980" y="1941024"/>
              <a:ext cx="2541396" cy="254139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106772B-37D6-47E5-B8E2-B812559350BF}"/>
                </a:ext>
              </a:extLst>
            </p:cNvPr>
            <p:cNvSpPr txBox="1"/>
            <p:nvPr/>
          </p:nvSpPr>
          <p:spPr>
            <a:xfrm>
              <a:off x="3042616" y="3286124"/>
              <a:ext cx="14415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-150" dirty="0">
                  <a:solidFill>
                    <a:schemeClr val="bg1"/>
                  </a:solidFill>
                  <a:latin typeface="+mj-ea"/>
                  <a:ea typeface="+mj-ea"/>
                </a:rPr>
                <a:t>69%</a:t>
              </a:r>
              <a:endParaRPr lang="zh-CN" altLang="en-US" sz="4000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D30076DD-713A-4690-999D-3BD01183A4DF}"/>
                </a:ext>
              </a:extLst>
            </p:cNvPr>
            <p:cNvGrpSpPr/>
            <p:nvPr/>
          </p:nvGrpSpPr>
          <p:grpSpPr>
            <a:xfrm>
              <a:off x="3403169" y="2375206"/>
              <a:ext cx="326168" cy="808032"/>
              <a:chOff x="8762999" y="7647900"/>
              <a:chExt cx="455613" cy="1128713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96B4B476-9862-4D1C-A4FF-0AAE76D44647}"/>
                  </a:ext>
                </a:extLst>
              </p:cNvPr>
              <p:cNvGrpSpPr/>
              <p:nvPr/>
            </p:nvGrpSpPr>
            <p:grpSpPr>
              <a:xfrm>
                <a:off x="8762999" y="7647900"/>
                <a:ext cx="455613" cy="1128713"/>
                <a:chOff x="3352800" y="4211638"/>
                <a:chExt cx="455613" cy="1128713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7" name="Oval 28">
                  <a:extLst>
                    <a:ext uri="{FF2B5EF4-FFF2-40B4-BE49-F238E27FC236}">
                      <a16:creationId xmlns:a16="http://schemas.microsoft.com/office/drawing/2014/main" id="{D738FDED-33EC-418B-8655-E6AE9FFD34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89325" y="4211638"/>
                  <a:ext cx="180975" cy="1809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" name="Freeform 29">
                  <a:extLst>
                    <a:ext uri="{FF2B5EF4-FFF2-40B4-BE49-F238E27FC236}">
                      <a16:creationId xmlns:a16="http://schemas.microsoft.com/office/drawing/2014/main" id="{14C2B1D3-AE90-4EF9-8144-A9BAEFE988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52800" y="4421188"/>
                  <a:ext cx="455613" cy="919163"/>
                </a:xfrm>
                <a:custGeom>
                  <a:avLst/>
                  <a:gdLst>
                    <a:gd name="T0" fmla="*/ 92 w 504"/>
                    <a:gd name="T1" fmla="*/ 0 h 1020"/>
                    <a:gd name="T2" fmla="*/ 0 w 504"/>
                    <a:gd name="T3" fmla="*/ 100 h 1020"/>
                    <a:gd name="T4" fmla="*/ 0 w 504"/>
                    <a:gd name="T5" fmla="*/ 126 h 1020"/>
                    <a:gd name="T6" fmla="*/ 0 w 504"/>
                    <a:gd name="T7" fmla="*/ 434 h 1020"/>
                    <a:gd name="T8" fmla="*/ 46 w 504"/>
                    <a:gd name="T9" fmla="*/ 480 h 1020"/>
                    <a:gd name="T10" fmla="*/ 92 w 504"/>
                    <a:gd name="T11" fmla="*/ 434 h 1020"/>
                    <a:gd name="T12" fmla="*/ 92 w 504"/>
                    <a:gd name="T13" fmla="*/ 140 h 1020"/>
                    <a:gd name="T14" fmla="*/ 112 w 504"/>
                    <a:gd name="T15" fmla="*/ 120 h 1020"/>
                    <a:gd name="T16" fmla="*/ 132 w 504"/>
                    <a:gd name="T17" fmla="*/ 140 h 1020"/>
                    <a:gd name="T18" fmla="*/ 132 w 504"/>
                    <a:gd name="T19" fmla="*/ 966 h 1020"/>
                    <a:gd name="T20" fmla="*/ 182 w 504"/>
                    <a:gd name="T21" fmla="*/ 1020 h 1020"/>
                    <a:gd name="T22" fmla="*/ 232 w 504"/>
                    <a:gd name="T23" fmla="*/ 966 h 1020"/>
                    <a:gd name="T24" fmla="*/ 232 w 504"/>
                    <a:gd name="T25" fmla="*/ 520 h 1020"/>
                    <a:gd name="T26" fmla="*/ 272 w 504"/>
                    <a:gd name="T27" fmla="*/ 520 h 1020"/>
                    <a:gd name="T28" fmla="*/ 272 w 504"/>
                    <a:gd name="T29" fmla="*/ 966 h 1020"/>
                    <a:gd name="T30" fmla="*/ 322 w 504"/>
                    <a:gd name="T31" fmla="*/ 1020 h 1020"/>
                    <a:gd name="T32" fmla="*/ 372 w 504"/>
                    <a:gd name="T33" fmla="*/ 966 h 1020"/>
                    <a:gd name="T34" fmla="*/ 372 w 504"/>
                    <a:gd name="T35" fmla="*/ 140 h 1020"/>
                    <a:gd name="T36" fmla="*/ 392 w 504"/>
                    <a:gd name="T37" fmla="*/ 120 h 1020"/>
                    <a:gd name="T38" fmla="*/ 412 w 504"/>
                    <a:gd name="T39" fmla="*/ 140 h 1020"/>
                    <a:gd name="T40" fmla="*/ 412 w 504"/>
                    <a:gd name="T41" fmla="*/ 434 h 1020"/>
                    <a:gd name="T42" fmla="*/ 458 w 504"/>
                    <a:gd name="T43" fmla="*/ 480 h 1020"/>
                    <a:gd name="T44" fmla="*/ 504 w 504"/>
                    <a:gd name="T45" fmla="*/ 434 h 1020"/>
                    <a:gd name="T46" fmla="*/ 504 w 504"/>
                    <a:gd name="T47" fmla="*/ 126 h 1020"/>
                    <a:gd name="T48" fmla="*/ 504 w 504"/>
                    <a:gd name="T49" fmla="*/ 100 h 1020"/>
                    <a:gd name="T50" fmla="*/ 412 w 504"/>
                    <a:gd name="T51" fmla="*/ 0 h 1020"/>
                    <a:gd name="T52" fmla="*/ 92 w 504"/>
                    <a:gd name="T53" fmla="*/ 0 h 10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04" h="1020">
                      <a:moveTo>
                        <a:pt x="92" y="0"/>
                      </a:moveTo>
                      <a:cubicBezTo>
                        <a:pt x="40" y="0"/>
                        <a:pt x="0" y="47"/>
                        <a:pt x="0" y="10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0" y="434"/>
                        <a:pt x="0" y="434"/>
                        <a:pt x="0" y="434"/>
                      </a:cubicBezTo>
                      <a:cubicBezTo>
                        <a:pt x="0" y="459"/>
                        <a:pt x="21" y="480"/>
                        <a:pt x="46" y="480"/>
                      </a:cubicBezTo>
                      <a:cubicBezTo>
                        <a:pt x="71" y="480"/>
                        <a:pt x="92" y="459"/>
                        <a:pt x="92" y="434"/>
                      </a:cubicBezTo>
                      <a:cubicBezTo>
                        <a:pt x="92" y="140"/>
                        <a:pt x="92" y="140"/>
                        <a:pt x="92" y="140"/>
                      </a:cubicBezTo>
                      <a:cubicBezTo>
                        <a:pt x="92" y="129"/>
                        <a:pt x="101" y="120"/>
                        <a:pt x="112" y="120"/>
                      </a:cubicBezTo>
                      <a:cubicBezTo>
                        <a:pt x="123" y="120"/>
                        <a:pt x="132" y="129"/>
                        <a:pt x="132" y="140"/>
                      </a:cubicBezTo>
                      <a:cubicBezTo>
                        <a:pt x="132" y="966"/>
                        <a:pt x="132" y="966"/>
                        <a:pt x="132" y="966"/>
                      </a:cubicBezTo>
                      <a:cubicBezTo>
                        <a:pt x="132" y="996"/>
                        <a:pt x="154" y="1020"/>
                        <a:pt x="182" y="1020"/>
                      </a:cubicBezTo>
                      <a:cubicBezTo>
                        <a:pt x="210" y="1020"/>
                        <a:pt x="232" y="996"/>
                        <a:pt x="232" y="966"/>
                      </a:cubicBezTo>
                      <a:cubicBezTo>
                        <a:pt x="232" y="520"/>
                        <a:pt x="232" y="520"/>
                        <a:pt x="232" y="520"/>
                      </a:cubicBezTo>
                      <a:cubicBezTo>
                        <a:pt x="272" y="520"/>
                        <a:pt x="272" y="520"/>
                        <a:pt x="272" y="520"/>
                      </a:cubicBezTo>
                      <a:cubicBezTo>
                        <a:pt x="272" y="966"/>
                        <a:pt x="272" y="966"/>
                        <a:pt x="272" y="966"/>
                      </a:cubicBezTo>
                      <a:cubicBezTo>
                        <a:pt x="272" y="996"/>
                        <a:pt x="294" y="1020"/>
                        <a:pt x="322" y="1020"/>
                      </a:cubicBezTo>
                      <a:cubicBezTo>
                        <a:pt x="350" y="1020"/>
                        <a:pt x="372" y="996"/>
                        <a:pt x="372" y="966"/>
                      </a:cubicBezTo>
                      <a:cubicBezTo>
                        <a:pt x="372" y="140"/>
                        <a:pt x="372" y="140"/>
                        <a:pt x="372" y="140"/>
                      </a:cubicBezTo>
                      <a:cubicBezTo>
                        <a:pt x="372" y="129"/>
                        <a:pt x="381" y="120"/>
                        <a:pt x="392" y="120"/>
                      </a:cubicBezTo>
                      <a:cubicBezTo>
                        <a:pt x="403" y="120"/>
                        <a:pt x="412" y="129"/>
                        <a:pt x="412" y="140"/>
                      </a:cubicBezTo>
                      <a:cubicBezTo>
                        <a:pt x="412" y="434"/>
                        <a:pt x="412" y="434"/>
                        <a:pt x="412" y="434"/>
                      </a:cubicBezTo>
                      <a:cubicBezTo>
                        <a:pt x="412" y="459"/>
                        <a:pt x="433" y="480"/>
                        <a:pt x="458" y="480"/>
                      </a:cubicBezTo>
                      <a:cubicBezTo>
                        <a:pt x="483" y="480"/>
                        <a:pt x="504" y="459"/>
                        <a:pt x="504" y="434"/>
                      </a:cubicBezTo>
                      <a:cubicBezTo>
                        <a:pt x="504" y="126"/>
                        <a:pt x="504" y="126"/>
                        <a:pt x="504" y="126"/>
                      </a:cubicBezTo>
                      <a:cubicBezTo>
                        <a:pt x="504" y="100"/>
                        <a:pt x="504" y="100"/>
                        <a:pt x="504" y="100"/>
                      </a:cubicBezTo>
                      <a:cubicBezTo>
                        <a:pt x="504" y="47"/>
                        <a:pt x="464" y="0"/>
                        <a:pt x="412" y="0"/>
                      </a:cubicBezTo>
                      <a:lnTo>
                        <a:pt x="9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6" name="任意多边形 23">
                <a:extLst>
                  <a:ext uri="{FF2B5EF4-FFF2-40B4-BE49-F238E27FC236}">
                    <a16:creationId xmlns:a16="http://schemas.microsoft.com/office/drawing/2014/main" id="{9A078A22-D9A6-4340-993C-41B5FC2E65D3}"/>
                  </a:ext>
                </a:extLst>
              </p:cNvPr>
              <p:cNvSpPr/>
              <p:nvPr/>
            </p:nvSpPr>
            <p:spPr>
              <a:xfrm>
                <a:off x="8882327" y="8317031"/>
                <a:ext cx="216959" cy="459582"/>
              </a:xfrm>
              <a:custGeom>
                <a:avLst/>
                <a:gdLst>
                  <a:gd name="connsiteX0" fmla="*/ 0 w 216959"/>
                  <a:gd name="connsiteY0" fmla="*/ 0 h 459582"/>
                  <a:gd name="connsiteX1" fmla="*/ 216959 w 216959"/>
                  <a:gd name="connsiteY1" fmla="*/ 0 h 459582"/>
                  <a:gd name="connsiteX2" fmla="*/ 216959 w 216959"/>
                  <a:gd name="connsiteY2" fmla="*/ 65827 h 459582"/>
                  <a:gd name="connsiteX3" fmla="*/ 216959 w 216959"/>
                  <a:gd name="connsiteY3" fmla="*/ 410921 h 459582"/>
                  <a:gd name="connsiteX4" fmla="*/ 171759 w 216959"/>
                  <a:gd name="connsiteY4" fmla="*/ 459582 h 459582"/>
                  <a:gd name="connsiteX5" fmla="*/ 126560 w 216959"/>
                  <a:gd name="connsiteY5" fmla="*/ 410921 h 459582"/>
                  <a:gd name="connsiteX6" fmla="*/ 126560 w 216959"/>
                  <a:gd name="connsiteY6" fmla="*/ 9012 h 459582"/>
                  <a:gd name="connsiteX7" fmla="*/ 90400 w 216959"/>
                  <a:gd name="connsiteY7" fmla="*/ 9012 h 459582"/>
                  <a:gd name="connsiteX8" fmla="*/ 90400 w 216959"/>
                  <a:gd name="connsiteY8" fmla="*/ 410921 h 459582"/>
                  <a:gd name="connsiteX9" fmla="*/ 45200 w 216959"/>
                  <a:gd name="connsiteY9" fmla="*/ 459582 h 459582"/>
                  <a:gd name="connsiteX10" fmla="*/ 0 w 216959"/>
                  <a:gd name="connsiteY10" fmla="*/ 410921 h 459582"/>
                  <a:gd name="connsiteX11" fmla="*/ 0 w 216959"/>
                  <a:gd name="connsiteY11" fmla="*/ 11673 h 459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6959" h="459582">
                    <a:moveTo>
                      <a:pt x="0" y="0"/>
                    </a:moveTo>
                    <a:lnTo>
                      <a:pt x="216959" y="0"/>
                    </a:lnTo>
                    <a:lnTo>
                      <a:pt x="216959" y="65827"/>
                    </a:lnTo>
                    <a:cubicBezTo>
                      <a:pt x="216959" y="157961"/>
                      <a:pt x="216959" y="271357"/>
                      <a:pt x="216959" y="410921"/>
                    </a:cubicBezTo>
                    <a:cubicBezTo>
                      <a:pt x="216959" y="437955"/>
                      <a:pt x="197071" y="459582"/>
                      <a:pt x="171759" y="459582"/>
                    </a:cubicBezTo>
                    <a:cubicBezTo>
                      <a:pt x="146447" y="459582"/>
                      <a:pt x="126560" y="437955"/>
                      <a:pt x="126560" y="410921"/>
                    </a:cubicBezTo>
                    <a:cubicBezTo>
                      <a:pt x="126560" y="410921"/>
                      <a:pt x="126560" y="410921"/>
                      <a:pt x="126560" y="9012"/>
                    </a:cubicBezTo>
                    <a:cubicBezTo>
                      <a:pt x="126560" y="9012"/>
                      <a:pt x="126560" y="9012"/>
                      <a:pt x="90400" y="9012"/>
                    </a:cubicBezTo>
                    <a:cubicBezTo>
                      <a:pt x="90400" y="9012"/>
                      <a:pt x="90400" y="9012"/>
                      <a:pt x="90400" y="410921"/>
                    </a:cubicBezTo>
                    <a:cubicBezTo>
                      <a:pt x="90400" y="437955"/>
                      <a:pt x="70512" y="459582"/>
                      <a:pt x="45200" y="459582"/>
                    </a:cubicBezTo>
                    <a:cubicBezTo>
                      <a:pt x="19888" y="459582"/>
                      <a:pt x="0" y="437955"/>
                      <a:pt x="0" y="410921"/>
                    </a:cubicBezTo>
                    <a:cubicBezTo>
                      <a:pt x="0" y="410921"/>
                      <a:pt x="0" y="410921"/>
                      <a:pt x="0" y="1167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7E6680F4-6448-4378-B52D-7A832EEF2BEA}"/>
              </a:ext>
            </a:extLst>
          </p:cNvPr>
          <p:cNvGrpSpPr/>
          <p:nvPr/>
        </p:nvGrpSpPr>
        <p:grpSpPr>
          <a:xfrm>
            <a:off x="7482179" y="1948950"/>
            <a:ext cx="2541393" cy="2541396"/>
            <a:chOff x="7078381" y="1941024"/>
            <a:chExt cx="2541393" cy="2541396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8CEFBF8D-1FF3-4877-8DFD-B70CAB4328CB}"/>
                </a:ext>
              </a:extLst>
            </p:cNvPr>
            <p:cNvSpPr/>
            <p:nvPr/>
          </p:nvSpPr>
          <p:spPr>
            <a:xfrm rot="2700000">
              <a:off x="7078380" y="1941025"/>
              <a:ext cx="2541396" cy="254139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93B014B-1B58-4BE2-9697-66E6BCC9762D}"/>
                </a:ext>
              </a:extLst>
            </p:cNvPr>
            <p:cNvSpPr txBox="1"/>
            <p:nvPr/>
          </p:nvSpPr>
          <p:spPr>
            <a:xfrm>
              <a:off x="8095006" y="3213616"/>
              <a:ext cx="14415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-150" dirty="0">
                  <a:solidFill>
                    <a:schemeClr val="bg1"/>
                  </a:solidFill>
                  <a:latin typeface="+mj-ea"/>
                  <a:ea typeface="+mj-ea"/>
                </a:rPr>
                <a:t>59%</a:t>
              </a:r>
              <a:endParaRPr lang="zh-CN" altLang="en-US" sz="4000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A80B1E41-EF8B-4DBF-900F-5984FCC8A526}"/>
                </a:ext>
              </a:extLst>
            </p:cNvPr>
            <p:cNvGrpSpPr/>
            <p:nvPr/>
          </p:nvGrpSpPr>
          <p:grpSpPr>
            <a:xfrm>
              <a:off x="8297168" y="2375205"/>
              <a:ext cx="425041" cy="808033"/>
              <a:chOff x="9451974" y="7647900"/>
              <a:chExt cx="593725" cy="1128713"/>
            </a:xfrm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3C0AE6A8-A24D-4F7A-A696-668F6DE0794C}"/>
                  </a:ext>
                </a:extLst>
              </p:cNvPr>
              <p:cNvGrpSpPr/>
              <p:nvPr/>
            </p:nvGrpSpPr>
            <p:grpSpPr>
              <a:xfrm>
                <a:off x="9451974" y="7647900"/>
                <a:ext cx="593725" cy="1128713"/>
                <a:chOff x="4041775" y="4211638"/>
                <a:chExt cx="593725" cy="1128713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23" name="Oval 30">
                  <a:extLst>
                    <a:ext uri="{FF2B5EF4-FFF2-40B4-BE49-F238E27FC236}">
                      <a16:creationId xmlns:a16="http://schemas.microsoft.com/office/drawing/2014/main" id="{87B40F4B-379B-4257-A773-66AA48CA67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48150" y="4211638"/>
                  <a:ext cx="180975" cy="1809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Freeform 31">
                  <a:extLst>
                    <a:ext uri="{FF2B5EF4-FFF2-40B4-BE49-F238E27FC236}">
                      <a16:creationId xmlns:a16="http://schemas.microsoft.com/office/drawing/2014/main" id="{B56E4178-F9CB-48E4-AA70-FF1A22648D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1775" y="4421188"/>
                  <a:ext cx="593725" cy="919163"/>
                </a:xfrm>
                <a:custGeom>
                  <a:avLst/>
                  <a:gdLst>
                    <a:gd name="T0" fmla="*/ 193 w 658"/>
                    <a:gd name="T1" fmla="*/ 0 h 1020"/>
                    <a:gd name="T2" fmla="*/ 108 w 658"/>
                    <a:gd name="T3" fmla="*/ 64 h 1020"/>
                    <a:gd name="T4" fmla="*/ 7 w 658"/>
                    <a:gd name="T5" fmla="*/ 417 h 1020"/>
                    <a:gd name="T6" fmla="*/ 39 w 658"/>
                    <a:gd name="T7" fmla="*/ 473 h 1020"/>
                    <a:gd name="T8" fmla="*/ 96 w 658"/>
                    <a:gd name="T9" fmla="*/ 441 h 1020"/>
                    <a:gd name="T10" fmla="*/ 177 w 658"/>
                    <a:gd name="T11" fmla="*/ 138 h 1020"/>
                    <a:gd name="T12" fmla="*/ 198 w 658"/>
                    <a:gd name="T13" fmla="*/ 121 h 1020"/>
                    <a:gd name="T14" fmla="*/ 202 w 658"/>
                    <a:gd name="T15" fmla="*/ 122 h 1020"/>
                    <a:gd name="T16" fmla="*/ 216 w 658"/>
                    <a:gd name="T17" fmla="*/ 146 h 1020"/>
                    <a:gd name="T18" fmla="*/ 105 w 658"/>
                    <a:gd name="T19" fmla="*/ 616 h 1020"/>
                    <a:gd name="T20" fmla="*/ 105 w 658"/>
                    <a:gd name="T21" fmla="*/ 620 h 1020"/>
                    <a:gd name="T22" fmla="*/ 125 w 658"/>
                    <a:gd name="T23" fmla="*/ 640 h 1020"/>
                    <a:gd name="T24" fmla="*/ 209 w 658"/>
                    <a:gd name="T25" fmla="*/ 640 h 1020"/>
                    <a:gd name="T26" fmla="*/ 209 w 658"/>
                    <a:gd name="T27" fmla="*/ 966 h 1020"/>
                    <a:gd name="T28" fmla="*/ 259 w 658"/>
                    <a:gd name="T29" fmla="*/ 1020 h 1020"/>
                    <a:gd name="T30" fmla="*/ 309 w 658"/>
                    <a:gd name="T31" fmla="*/ 966 h 1020"/>
                    <a:gd name="T32" fmla="*/ 309 w 658"/>
                    <a:gd name="T33" fmla="*/ 640 h 1020"/>
                    <a:gd name="T34" fmla="*/ 349 w 658"/>
                    <a:gd name="T35" fmla="*/ 640 h 1020"/>
                    <a:gd name="T36" fmla="*/ 349 w 658"/>
                    <a:gd name="T37" fmla="*/ 966 h 1020"/>
                    <a:gd name="T38" fmla="*/ 399 w 658"/>
                    <a:gd name="T39" fmla="*/ 1020 h 1020"/>
                    <a:gd name="T40" fmla="*/ 449 w 658"/>
                    <a:gd name="T41" fmla="*/ 966 h 1020"/>
                    <a:gd name="T42" fmla="*/ 449 w 658"/>
                    <a:gd name="T43" fmla="*/ 640 h 1020"/>
                    <a:gd name="T44" fmla="*/ 533 w 658"/>
                    <a:gd name="T45" fmla="*/ 640 h 1020"/>
                    <a:gd name="T46" fmla="*/ 553 w 658"/>
                    <a:gd name="T47" fmla="*/ 620 h 1020"/>
                    <a:gd name="T48" fmla="*/ 552 w 658"/>
                    <a:gd name="T49" fmla="*/ 616 h 1020"/>
                    <a:gd name="T50" fmla="*/ 442 w 658"/>
                    <a:gd name="T51" fmla="*/ 146 h 1020"/>
                    <a:gd name="T52" fmla="*/ 456 w 658"/>
                    <a:gd name="T53" fmla="*/ 122 h 1020"/>
                    <a:gd name="T54" fmla="*/ 460 w 658"/>
                    <a:gd name="T55" fmla="*/ 121 h 1020"/>
                    <a:gd name="T56" fmla="*/ 481 w 658"/>
                    <a:gd name="T57" fmla="*/ 138 h 1020"/>
                    <a:gd name="T58" fmla="*/ 562 w 658"/>
                    <a:gd name="T59" fmla="*/ 441 h 1020"/>
                    <a:gd name="T60" fmla="*/ 619 w 658"/>
                    <a:gd name="T61" fmla="*/ 473 h 1020"/>
                    <a:gd name="T62" fmla="*/ 651 w 658"/>
                    <a:gd name="T63" fmla="*/ 417 h 1020"/>
                    <a:gd name="T64" fmla="*/ 551 w 658"/>
                    <a:gd name="T65" fmla="*/ 65 h 1020"/>
                    <a:gd name="T66" fmla="*/ 465 w 658"/>
                    <a:gd name="T67" fmla="*/ 0 h 1020"/>
                    <a:gd name="T68" fmla="*/ 193 w 658"/>
                    <a:gd name="T69" fmla="*/ 0 h 10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58" h="1020">
                      <a:moveTo>
                        <a:pt x="193" y="0"/>
                      </a:moveTo>
                      <a:cubicBezTo>
                        <a:pt x="154" y="0"/>
                        <a:pt x="118" y="28"/>
                        <a:pt x="108" y="64"/>
                      </a:cubicBezTo>
                      <a:cubicBezTo>
                        <a:pt x="7" y="417"/>
                        <a:pt x="7" y="417"/>
                        <a:pt x="7" y="417"/>
                      </a:cubicBezTo>
                      <a:cubicBezTo>
                        <a:pt x="0" y="441"/>
                        <a:pt x="15" y="467"/>
                        <a:pt x="39" y="473"/>
                      </a:cubicBezTo>
                      <a:cubicBezTo>
                        <a:pt x="64" y="480"/>
                        <a:pt x="89" y="465"/>
                        <a:pt x="96" y="441"/>
                      </a:cubicBezTo>
                      <a:cubicBezTo>
                        <a:pt x="177" y="138"/>
                        <a:pt x="177" y="138"/>
                        <a:pt x="177" y="138"/>
                      </a:cubicBezTo>
                      <a:cubicBezTo>
                        <a:pt x="180" y="128"/>
                        <a:pt x="190" y="121"/>
                        <a:pt x="198" y="121"/>
                      </a:cubicBezTo>
                      <a:cubicBezTo>
                        <a:pt x="199" y="121"/>
                        <a:pt x="201" y="121"/>
                        <a:pt x="202" y="122"/>
                      </a:cubicBezTo>
                      <a:cubicBezTo>
                        <a:pt x="213" y="125"/>
                        <a:pt x="219" y="135"/>
                        <a:pt x="216" y="146"/>
                      </a:cubicBezTo>
                      <a:cubicBezTo>
                        <a:pt x="105" y="616"/>
                        <a:pt x="105" y="616"/>
                        <a:pt x="105" y="616"/>
                      </a:cubicBezTo>
                      <a:cubicBezTo>
                        <a:pt x="105" y="617"/>
                        <a:pt x="105" y="619"/>
                        <a:pt x="105" y="620"/>
                      </a:cubicBezTo>
                      <a:cubicBezTo>
                        <a:pt x="105" y="631"/>
                        <a:pt x="114" y="640"/>
                        <a:pt x="125" y="640"/>
                      </a:cubicBezTo>
                      <a:cubicBezTo>
                        <a:pt x="209" y="640"/>
                        <a:pt x="209" y="640"/>
                        <a:pt x="209" y="640"/>
                      </a:cubicBezTo>
                      <a:cubicBezTo>
                        <a:pt x="209" y="966"/>
                        <a:pt x="209" y="966"/>
                        <a:pt x="209" y="966"/>
                      </a:cubicBezTo>
                      <a:cubicBezTo>
                        <a:pt x="209" y="996"/>
                        <a:pt x="231" y="1020"/>
                        <a:pt x="259" y="1020"/>
                      </a:cubicBezTo>
                      <a:cubicBezTo>
                        <a:pt x="287" y="1020"/>
                        <a:pt x="309" y="996"/>
                        <a:pt x="309" y="966"/>
                      </a:cubicBezTo>
                      <a:cubicBezTo>
                        <a:pt x="309" y="640"/>
                        <a:pt x="309" y="640"/>
                        <a:pt x="309" y="640"/>
                      </a:cubicBezTo>
                      <a:cubicBezTo>
                        <a:pt x="349" y="640"/>
                        <a:pt x="349" y="640"/>
                        <a:pt x="349" y="640"/>
                      </a:cubicBezTo>
                      <a:cubicBezTo>
                        <a:pt x="349" y="966"/>
                        <a:pt x="349" y="966"/>
                        <a:pt x="349" y="966"/>
                      </a:cubicBezTo>
                      <a:cubicBezTo>
                        <a:pt x="349" y="996"/>
                        <a:pt x="371" y="1020"/>
                        <a:pt x="399" y="1020"/>
                      </a:cubicBezTo>
                      <a:cubicBezTo>
                        <a:pt x="427" y="1020"/>
                        <a:pt x="449" y="996"/>
                        <a:pt x="449" y="966"/>
                      </a:cubicBezTo>
                      <a:cubicBezTo>
                        <a:pt x="449" y="640"/>
                        <a:pt x="449" y="640"/>
                        <a:pt x="449" y="640"/>
                      </a:cubicBezTo>
                      <a:cubicBezTo>
                        <a:pt x="533" y="640"/>
                        <a:pt x="533" y="640"/>
                        <a:pt x="533" y="640"/>
                      </a:cubicBezTo>
                      <a:cubicBezTo>
                        <a:pt x="544" y="640"/>
                        <a:pt x="553" y="631"/>
                        <a:pt x="553" y="620"/>
                      </a:cubicBezTo>
                      <a:cubicBezTo>
                        <a:pt x="553" y="619"/>
                        <a:pt x="553" y="617"/>
                        <a:pt x="552" y="616"/>
                      </a:cubicBezTo>
                      <a:cubicBezTo>
                        <a:pt x="442" y="146"/>
                        <a:pt x="442" y="146"/>
                        <a:pt x="442" y="146"/>
                      </a:cubicBezTo>
                      <a:cubicBezTo>
                        <a:pt x="439" y="135"/>
                        <a:pt x="445" y="125"/>
                        <a:pt x="456" y="122"/>
                      </a:cubicBezTo>
                      <a:cubicBezTo>
                        <a:pt x="457" y="121"/>
                        <a:pt x="459" y="121"/>
                        <a:pt x="460" y="121"/>
                      </a:cubicBezTo>
                      <a:cubicBezTo>
                        <a:pt x="472" y="122"/>
                        <a:pt x="479" y="129"/>
                        <a:pt x="481" y="138"/>
                      </a:cubicBezTo>
                      <a:cubicBezTo>
                        <a:pt x="562" y="441"/>
                        <a:pt x="562" y="441"/>
                        <a:pt x="562" y="441"/>
                      </a:cubicBezTo>
                      <a:cubicBezTo>
                        <a:pt x="569" y="465"/>
                        <a:pt x="594" y="480"/>
                        <a:pt x="619" y="473"/>
                      </a:cubicBezTo>
                      <a:cubicBezTo>
                        <a:pt x="643" y="467"/>
                        <a:pt x="658" y="441"/>
                        <a:pt x="651" y="417"/>
                      </a:cubicBezTo>
                      <a:cubicBezTo>
                        <a:pt x="551" y="65"/>
                        <a:pt x="551" y="65"/>
                        <a:pt x="551" y="65"/>
                      </a:cubicBezTo>
                      <a:cubicBezTo>
                        <a:pt x="540" y="28"/>
                        <a:pt x="504" y="0"/>
                        <a:pt x="465" y="0"/>
                      </a:cubicBezTo>
                      <a:lnTo>
                        <a:pt x="19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2" name="任意多边形 22">
                <a:extLst>
                  <a:ext uri="{FF2B5EF4-FFF2-40B4-BE49-F238E27FC236}">
                    <a16:creationId xmlns:a16="http://schemas.microsoft.com/office/drawing/2014/main" id="{0FFEE2F7-BE4A-4911-B184-65626B824A36}"/>
                  </a:ext>
                </a:extLst>
              </p:cNvPr>
              <p:cNvSpPr/>
              <p:nvPr/>
            </p:nvSpPr>
            <p:spPr>
              <a:xfrm>
                <a:off x="9456733" y="8082758"/>
                <a:ext cx="584210" cy="693852"/>
              </a:xfrm>
              <a:custGeom>
                <a:avLst/>
                <a:gdLst>
                  <a:gd name="connsiteX0" fmla="*/ 456281 w 584210"/>
                  <a:gd name="connsiteY0" fmla="*/ 0 h 693852"/>
                  <a:gd name="connsiteX1" fmla="*/ 539851 w 584210"/>
                  <a:gd name="connsiteY1" fmla="*/ 0 h 693852"/>
                  <a:gd name="connsiteX2" fmla="*/ 552869 w 584210"/>
                  <a:gd name="connsiteY2" fmla="*/ 45763 h 693852"/>
                  <a:gd name="connsiteX3" fmla="*/ 582652 w 584210"/>
                  <a:gd name="connsiteY3" fmla="*/ 150465 h 693852"/>
                  <a:gd name="connsiteX4" fmla="*/ 553778 w 584210"/>
                  <a:gd name="connsiteY4" fmla="*/ 200929 h 693852"/>
                  <a:gd name="connsiteX5" fmla="*/ 502346 w 584210"/>
                  <a:gd name="connsiteY5" fmla="*/ 172092 h 693852"/>
                  <a:gd name="connsiteX6" fmla="*/ 471512 w 584210"/>
                  <a:gd name="connsiteY6" fmla="*/ 56901 h 693852"/>
                  <a:gd name="connsiteX7" fmla="*/ 167975 w 584210"/>
                  <a:gd name="connsiteY7" fmla="*/ 0 h 693852"/>
                  <a:gd name="connsiteX8" fmla="*/ 416037 w 584210"/>
                  <a:gd name="connsiteY8" fmla="*/ 0 h 693852"/>
                  <a:gd name="connsiteX9" fmla="*/ 418300 w 584210"/>
                  <a:gd name="connsiteY9" fmla="*/ 9658 h 693852"/>
                  <a:gd name="connsiteX10" fmla="*/ 493323 w 584210"/>
                  <a:gd name="connsiteY10" fmla="*/ 329792 h 693852"/>
                  <a:gd name="connsiteX11" fmla="*/ 494225 w 584210"/>
                  <a:gd name="connsiteY11" fmla="*/ 333396 h 693852"/>
                  <a:gd name="connsiteX12" fmla="*/ 476179 w 584210"/>
                  <a:gd name="connsiteY12" fmla="*/ 351419 h 693852"/>
                  <a:gd name="connsiteX13" fmla="*/ 400384 w 584210"/>
                  <a:gd name="connsiteY13" fmla="*/ 351419 h 693852"/>
                  <a:gd name="connsiteX14" fmla="*/ 400384 w 584210"/>
                  <a:gd name="connsiteY14" fmla="*/ 645191 h 693852"/>
                  <a:gd name="connsiteX15" fmla="*/ 355268 w 584210"/>
                  <a:gd name="connsiteY15" fmla="*/ 693852 h 693852"/>
                  <a:gd name="connsiteX16" fmla="*/ 310152 w 584210"/>
                  <a:gd name="connsiteY16" fmla="*/ 645191 h 693852"/>
                  <a:gd name="connsiteX17" fmla="*/ 310152 w 584210"/>
                  <a:gd name="connsiteY17" fmla="*/ 351419 h 693852"/>
                  <a:gd name="connsiteX18" fmla="*/ 274059 w 584210"/>
                  <a:gd name="connsiteY18" fmla="*/ 351419 h 693852"/>
                  <a:gd name="connsiteX19" fmla="*/ 274059 w 584210"/>
                  <a:gd name="connsiteY19" fmla="*/ 645191 h 693852"/>
                  <a:gd name="connsiteX20" fmla="*/ 228944 w 584210"/>
                  <a:gd name="connsiteY20" fmla="*/ 693852 h 693852"/>
                  <a:gd name="connsiteX21" fmla="*/ 183828 w 584210"/>
                  <a:gd name="connsiteY21" fmla="*/ 645191 h 693852"/>
                  <a:gd name="connsiteX22" fmla="*/ 183828 w 584210"/>
                  <a:gd name="connsiteY22" fmla="*/ 351419 h 693852"/>
                  <a:gd name="connsiteX23" fmla="*/ 108033 w 584210"/>
                  <a:gd name="connsiteY23" fmla="*/ 351419 h 693852"/>
                  <a:gd name="connsiteX24" fmla="*/ 89986 w 584210"/>
                  <a:gd name="connsiteY24" fmla="*/ 333396 h 693852"/>
                  <a:gd name="connsiteX25" fmla="*/ 89986 w 584210"/>
                  <a:gd name="connsiteY25" fmla="*/ 329792 h 693852"/>
                  <a:gd name="connsiteX26" fmla="*/ 157084 w 584210"/>
                  <a:gd name="connsiteY26" fmla="*/ 46056 h 693852"/>
                  <a:gd name="connsiteX27" fmla="*/ 44666 w 584210"/>
                  <a:gd name="connsiteY27" fmla="*/ 0 h 693852"/>
                  <a:gd name="connsiteX28" fmla="*/ 127930 w 584210"/>
                  <a:gd name="connsiteY28" fmla="*/ 0 h 693852"/>
                  <a:gd name="connsiteX29" fmla="*/ 124119 w 584210"/>
                  <a:gd name="connsiteY29" fmla="*/ 14238 h 693852"/>
                  <a:gd name="connsiteX30" fmla="*/ 81866 w 584210"/>
                  <a:gd name="connsiteY30" fmla="*/ 172092 h 693852"/>
                  <a:gd name="connsiteX31" fmla="*/ 30434 w 584210"/>
                  <a:gd name="connsiteY31" fmla="*/ 200929 h 693852"/>
                  <a:gd name="connsiteX32" fmla="*/ 1559 w 584210"/>
                  <a:gd name="connsiteY32" fmla="*/ 150465 h 693852"/>
                  <a:gd name="connsiteX33" fmla="*/ 40007 w 584210"/>
                  <a:gd name="connsiteY33" fmla="*/ 16265 h 69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84210" h="693852">
                    <a:moveTo>
                      <a:pt x="456281" y="0"/>
                    </a:moveTo>
                    <a:lnTo>
                      <a:pt x="539851" y="0"/>
                    </a:lnTo>
                    <a:lnTo>
                      <a:pt x="552869" y="45763"/>
                    </a:lnTo>
                    <a:cubicBezTo>
                      <a:pt x="561504" y="76121"/>
                      <a:pt x="571373" y="110815"/>
                      <a:pt x="582652" y="150465"/>
                    </a:cubicBezTo>
                    <a:cubicBezTo>
                      <a:pt x="588968" y="172092"/>
                      <a:pt x="575433" y="195522"/>
                      <a:pt x="553778" y="200929"/>
                    </a:cubicBezTo>
                    <a:cubicBezTo>
                      <a:pt x="531220" y="207237"/>
                      <a:pt x="508662" y="193719"/>
                      <a:pt x="502346" y="172092"/>
                    </a:cubicBezTo>
                    <a:cubicBezTo>
                      <a:pt x="502346" y="172092"/>
                      <a:pt x="502346" y="172092"/>
                      <a:pt x="471512" y="56901"/>
                    </a:cubicBezTo>
                    <a:close/>
                    <a:moveTo>
                      <a:pt x="167975" y="0"/>
                    </a:moveTo>
                    <a:lnTo>
                      <a:pt x="416037" y="0"/>
                    </a:lnTo>
                    <a:lnTo>
                      <a:pt x="418300" y="9658"/>
                    </a:lnTo>
                    <a:cubicBezTo>
                      <a:pt x="432839" y="71700"/>
                      <a:pt x="456102" y="170966"/>
                      <a:pt x="493323" y="329792"/>
                    </a:cubicBezTo>
                    <a:cubicBezTo>
                      <a:pt x="494225" y="330693"/>
                      <a:pt x="494225" y="332495"/>
                      <a:pt x="494225" y="333396"/>
                    </a:cubicBezTo>
                    <a:cubicBezTo>
                      <a:pt x="494225" y="343309"/>
                      <a:pt x="486104" y="351419"/>
                      <a:pt x="476179" y="351419"/>
                    </a:cubicBezTo>
                    <a:cubicBezTo>
                      <a:pt x="476179" y="351419"/>
                      <a:pt x="476179" y="351419"/>
                      <a:pt x="400384" y="351419"/>
                    </a:cubicBezTo>
                    <a:cubicBezTo>
                      <a:pt x="400384" y="351419"/>
                      <a:pt x="400384" y="351419"/>
                      <a:pt x="400384" y="645191"/>
                    </a:cubicBezTo>
                    <a:cubicBezTo>
                      <a:pt x="400384" y="672225"/>
                      <a:pt x="380533" y="693852"/>
                      <a:pt x="355268" y="693852"/>
                    </a:cubicBezTo>
                    <a:cubicBezTo>
                      <a:pt x="330003" y="693852"/>
                      <a:pt x="310152" y="672225"/>
                      <a:pt x="310152" y="645191"/>
                    </a:cubicBezTo>
                    <a:cubicBezTo>
                      <a:pt x="310152" y="645191"/>
                      <a:pt x="310152" y="645191"/>
                      <a:pt x="310152" y="351419"/>
                    </a:cubicBezTo>
                    <a:cubicBezTo>
                      <a:pt x="310152" y="351419"/>
                      <a:pt x="310152" y="351419"/>
                      <a:pt x="274059" y="351419"/>
                    </a:cubicBezTo>
                    <a:cubicBezTo>
                      <a:pt x="274059" y="351419"/>
                      <a:pt x="274059" y="351419"/>
                      <a:pt x="274059" y="645191"/>
                    </a:cubicBezTo>
                    <a:cubicBezTo>
                      <a:pt x="274059" y="672225"/>
                      <a:pt x="254208" y="693852"/>
                      <a:pt x="228944" y="693852"/>
                    </a:cubicBezTo>
                    <a:cubicBezTo>
                      <a:pt x="203679" y="693852"/>
                      <a:pt x="183828" y="672225"/>
                      <a:pt x="183828" y="645191"/>
                    </a:cubicBezTo>
                    <a:cubicBezTo>
                      <a:pt x="183828" y="645191"/>
                      <a:pt x="183828" y="645191"/>
                      <a:pt x="183828" y="351419"/>
                    </a:cubicBezTo>
                    <a:cubicBezTo>
                      <a:pt x="183828" y="351419"/>
                      <a:pt x="183828" y="351419"/>
                      <a:pt x="108033" y="351419"/>
                    </a:cubicBezTo>
                    <a:cubicBezTo>
                      <a:pt x="98107" y="351419"/>
                      <a:pt x="89986" y="343309"/>
                      <a:pt x="89986" y="333396"/>
                    </a:cubicBezTo>
                    <a:cubicBezTo>
                      <a:pt x="89986" y="332495"/>
                      <a:pt x="89986" y="330693"/>
                      <a:pt x="89986" y="329792"/>
                    </a:cubicBezTo>
                    <a:cubicBezTo>
                      <a:pt x="89986" y="329792"/>
                      <a:pt x="89986" y="329792"/>
                      <a:pt x="157084" y="46056"/>
                    </a:cubicBezTo>
                    <a:close/>
                    <a:moveTo>
                      <a:pt x="44666" y="0"/>
                    </a:moveTo>
                    <a:lnTo>
                      <a:pt x="127930" y="0"/>
                    </a:lnTo>
                    <a:lnTo>
                      <a:pt x="124119" y="14238"/>
                    </a:lnTo>
                    <a:cubicBezTo>
                      <a:pt x="113841" y="52635"/>
                      <a:pt x="100138" y="103831"/>
                      <a:pt x="81866" y="172092"/>
                    </a:cubicBezTo>
                    <a:cubicBezTo>
                      <a:pt x="75549" y="193719"/>
                      <a:pt x="52991" y="207237"/>
                      <a:pt x="30434" y="200929"/>
                    </a:cubicBezTo>
                    <a:cubicBezTo>
                      <a:pt x="8778" y="195522"/>
                      <a:pt x="-4757" y="172092"/>
                      <a:pt x="1559" y="150465"/>
                    </a:cubicBezTo>
                    <a:cubicBezTo>
                      <a:pt x="1559" y="150465"/>
                      <a:pt x="1559" y="150465"/>
                      <a:pt x="40007" y="1626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497065D4-3587-41E6-BDE6-BCF6D52355A1}"/>
              </a:ext>
            </a:extLst>
          </p:cNvPr>
          <p:cNvSpPr txBox="1"/>
          <p:nvPr/>
        </p:nvSpPr>
        <p:spPr>
          <a:xfrm>
            <a:off x="2586287" y="5337767"/>
            <a:ext cx="7019426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01AF9B4-CB88-45E0-A100-413C632FEA97}"/>
              </a:ext>
            </a:extLst>
          </p:cNvPr>
          <p:cNvGrpSpPr/>
          <p:nvPr/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1AA7D25-B7CE-429F-9AAB-82B2D591C24B}"/>
                </a:ext>
              </a:extLst>
            </p:cNvPr>
            <p:cNvSpPr/>
            <p:nvPr/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23624CBC-8A07-4490-9CE3-2EDF15C7CE10}"/>
                </a:ext>
              </a:extLst>
            </p:cNvPr>
            <p:cNvSpPr/>
            <p:nvPr/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2CAF198C-5201-4B55-B0C8-23FD029D2CBA}"/>
              </a:ext>
            </a:extLst>
          </p:cNvPr>
          <p:cNvSpPr txBox="1"/>
          <p:nvPr/>
        </p:nvSpPr>
        <p:spPr>
          <a:xfrm>
            <a:off x="1304173" y="634888"/>
            <a:ext cx="2043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输入项目标题</a:t>
            </a:r>
          </a:p>
        </p:txBody>
      </p:sp>
    </p:spTree>
    <p:extLst>
      <p:ext uri="{BB962C8B-B14F-4D97-AF65-F5344CB8AC3E}">
        <p14:creationId xmlns:p14="http://schemas.microsoft.com/office/powerpoint/2010/main" val="109456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5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圆角矩形 2">
            <a:extLst>
              <a:ext uri="{FF2B5EF4-FFF2-40B4-BE49-F238E27FC236}">
                <a16:creationId xmlns:a16="http://schemas.microsoft.com/office/drawing/2014/main" id="{E4BB9C15-CBCF-4E88-A292-C46E57F470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2700000">
            <a:off x="4758087" y="2131728"/>
            <a:ext cx="2675827" cy="2675827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54ADD872-3F45-4A3B-8B2E-74BC083E774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4017562">
            <a:off x="4613169" y="1986809"/>
            <a:ext cx="2965664" cy="296566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A-圆角矩形 4">
            <a:extLst>
              <a:ext uri="{FF2B5EF4-FFF2-40B4-BE49-F238E27FC236}">
                <a16:creationId xmlns:a16="http://schemas.microsoft.com/office/drawing/2014/main" id="{F8658B23-20C4-45D7-9FAE-18A200E2395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6474472" flipV="1">
            <a:off x="4364736" y="1738376"/>
            <a:ext cx="3462529" cy="3462529"/>
          </a:xfrm>
          <a:prstGeom prst="round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PA-组合 21">
            <a:extLst>
              <a:ext uri="{FF2B5EF4-FFF2-40B4-BE49-F238E27FC236}">
                <a16:creationId xmlns:a16="http://schemas.microsoft.com/office/drawing/2014/main" id="{543DDE06-892A-43E7-924E-15D9FCF23D9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268223" y="1652882"/>
            <a:ext cx="3442669" cy="240871"/>
            <a:chOff x="7617022" y="1296873"/>
            <a:chExt cx="3442669" cy="240871"/>
          </a:xfrm>
        </p:grpSpPr>
        <p:sp>
          <p:nvSpPr>
            <p:cNvPr id="10" name="PA-Line 33">
              <a:extLst>
                <a:ext uri="{FF2B5EF4-FFF2-40B4-BE49-F238E27FC236}">
                  <a16:creationId xmlns:a16="http://schemas.microsoft.com/office/drawing/2014/main" id="{4668EE9F-91E6-4204-9BF5-34CB5912D70F}"/>
                </a:ext>
              </a:extLst>
            </p:cNvPr>
            <p:cNvSpPr>
              <a:spLocks noChangeShapeType="1"/>
            </p:cNvSpPr>
            <p:nvPr>
              <p:custDataLst>
                <p:tags r:id="rId18"/>
              </p:custDataLst>
            </p:nvPr>
          </p:nvSpPr>
          <p:spPr bwMode="auto">
            <a:xfrm flipH="1">
              <a:off x="7730651" y="1424110"/>
              <a:ext cx="3215411" cy="0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sz="2400"/>
            </a:p>
          </p:txBody>
        </p:sp>
        <p:sp>
          <p:nvSpPr>
            <p:cNvPr id="7" name="PA-圆角矩形 6">
              <a:extLst>
                <a:ext uri="{FF2B5EF4-FFF2-40B4-BE49-F238E27FC236}">
                  <a16:creationId xmlns:a16="http://schemas.microsoft.com/office/drawing/2014/main" id="{E41762FE-556B-4BFC-852C-BB43B903B23F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 rot="2700000">
              <a:off x="7617022" y="1310477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PA-圆角矩形 8">
              <a:extLst>
                <a:ext uri="{FF2B5EF4-FFF2-40B4-BE49-F238E27FC236}">
                  <a16:creationId xmlns:a16="http://schemas.microsoft.com/office/drawing/2014/main" id="{873A7E2E-B79F-4901-B7C9-005BAF4C7E2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 rot="2700000">
              <a:off x="10832424" y="1296873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3" name="PA-组合 22">
            <a:extLst>
              <a:ext uri="{FF2B5EF4-FFF2-40B4-BE49-F238E27FC236}">
                <a16:creationId xmlns:a16="http://schemas.microsoft.com/office/drawing/2014/main" id="{AD9AFF7B-AD7B-4C4B-94ED-1B5CF458E76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2652871" y="5119764"/>
            <a:ext cx="3301000" cy="269025"/>
            <a:chOff x="1210151" y="5497224"/>
            <a:chExt cx="3301000" cy="269025"/>
          </a:xfrm>
        </p:grpSpPr>
        <p:sp>
          <p:nvSpPr>
            <p:cNvPr id="11" name="PA-Line 33">
              <a:extLst>
                <a:ext uri="{FF2B5EF4-FFF2-40B4-BE49-F238E27FC236}">
                  <a16:creationId xmlns:a16="http://schemas.microsoft.com/office/drawing/2014/main" id="{CAC7668F-266D-4AA0-A7F5-78E420316DFA}"/>
                </a:ext>
              </a:extLst>
            </p:cNvPr>
            <p:cNvSpPr>
              <a:spLocks noChangeShapeType="1"/>
            </p:cNvSpPr>
            <p:nvPr>
              <p:custDataLst>
                <p:tags r:id="rId15"/>
              </p:custDataLst>
            </p:nvPr>
          </p:nvSpPr>
          <p:spPr bwMode="auto">
            <a:xfrm flipH="1">
              <a:off x="1323784" y="5642928"/>
              <a:ext cx="3052885" cy="0"/>
            </a:xfrm>
            <a:prstGeom prst="line">
              <a:avLst/>
            </a:prstGeom>
            <a:ln w="9525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sz="2400"/>
            </a:p>
          </p:txBody>
        </p:sp>
        <p:sp>
          <p:nvSpPr>
            <p:cNvPr id="12" name="PA-圆角矩形 11">
              <a:extLst>
                <a:ext uri="{FF2B5EF4-FFF2-40B4-BE49-F238E27FC236}">
                  <a16:creationId xmlns:a16="http://schemas.microsoft.com/office/drawing/2014/main" id="{9B360D1B-CC16-4587-831F-BFCB8559534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 rot="2700000">
              <a:off x="1210151" y="5538982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PA-圆角矩形 12">
              <a:extLst>
                <a:ext uri="{FF2B5EF4-FFF2-40B4-BE49-F238E27FC236}">
                  <a16:creationId xmlns:a16="http://schemas.microsoft.com/office/drawing/2014/main" id="{93F8C26D-B803-4A2E-8F20-216AE1166ED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 rot="2700000">
              <a:off x="4283884" y="5497224"/>
              <a:ext cx="227267" cy="227267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" name="PA-文本框 14">
            <a:extLst>
              <a:ext uri="{FF2B5EF4-FFF2-40B4-BE49-F238E27FC236}">
                <a16:creationId xmlns:a16="http://schemas.microsoft.com/office/drawing/2014/main" id="{18EF50AF-6F55-4E95-B450-C2801476C42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033766" y="2462126"/>
            <a:ext cx="1415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项目标题</a:t>
            </a:r>
          </a:p>
        </p:txBody>
      </p:sp>
      <p:sp>
        <p:nvSpPr>
          <p:cNvPr id="16" name="PA-文本框 15">
            <a:extLst>
              <a:ext uri="{FF2B5EF4-FFF2-40B4-BE49-F238E27FC236}">
                <a16:creationId xmlns:a16="http://schemas.microsoft.com/office/drawing/2014/main" id="{040677FB-155A-46AD-9EFD-63FA63F0664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605994" y="2841414"/>
            <a:ext cx="2350432" cy="2552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.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8" name="PA-文本框 17">
            <a:extLst>
              <a:ext uri="{FF2B5EF4-FFF2-40B4-BE49-F238E27FC236}">
                <a16:creationId xmlns:a16="http://schemas.microsoft.com/office/drawing/2014/main" id="{F6218B27-EACE-403D-AFFB-8A4DA81C3B03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8849820" y="2342408"/>
            <a:ext cx="1415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项目标题</a:t>
            </a:r>
          </a:p>
        </p:txBody>
      </p:sp>
      <p:sp>
        <p:nvSpPr>
          <p:cNvPr id="19" name="PA-文本框 18">
            <a:extLst>
              <a:ext uri="{FF2B5EF4-FFF2-40B4-BE49-F238E27FC236}">
                <a16:creationId xmlns:a16="http://schemas.microsoft.com/office/drawing/2014/main" id="{BB889D13-31DB-4F97-8077-7693F7F28A18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8422048" y="2721696"/>
            <a:ext cx="2350432" cy="3106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.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5" name="PA-组合 24">
            <a:extLst>
              <a:ext uri="{FF2B5EF4-FFF2-40B4-BE49-F238E27FC236}">
                <a16:creationId xmlns:a16="http://schemas.microsoft.com/office/drawing/2014/main" id="{8724C42E-DE26-4557-8B4B-29142E7F2C37}"/>
              </a:ext>
            </a:extLst>
          </p:cNvPr>
          <p:cNvGrpSpPr/>
          <p:nvPr>
            <p:custDataLst>
              <p:tags r:id="rId10"/>
            </p:custDataLst>
          </p:nvPr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7" name="PA-圆角矩形 26">
              <a:extLst>
                <a:ext uri="{FF2B5EF4-FFF2-40B4-BE49-F238E27FC236}">
                  <a16:creationId xmlns:a16="http://schemas.microsoft.com/office/drawing/2014/main" id="{36A181B9-745D-4693-976D-586B7595AE7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PA-圆角矩形 27">
              <a:extLst>
                <a:ext uri="{FF2B5EF4-FFF2-40B4-BE49-F238E27FC236}">
                  <a16:creationId xmlns:a16="http://schemas.microsoft.com/office/drawing/2014/main" id="{59F34362-F129-412C-8ACB-4D609ACEAF9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PA-文本框 25">
            <a:extLst>
              <a:ext uri="{FF2B5EF4-FFF2-40B4-BE49-F238E27FC236}">
                <a16:creationId xmlns:a16="http://schemas.microsoft.com/office/drawing/2014/main" id="{CB3C2A47-A2CF-4D5F-A408-5E2B59F8438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304173" y="634888"/>
            <a:ext cx="2043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输入项目标题</a:t>
            </a:r>
          </a:p>
        </p:txBody>
      </p:sp>
      <p:pic>
        <p:nvPicPr>
          <p:cNvPr id="29" name="PA-图片 28">
            <a:extLst>
              <a:ext uri="{FF2B5EF4-FFF2-40B4-BE49-F238E27FC236}">
                <a16:creationId xmlns:a16="http://schemas.microsoft.com/office/drawing/2014/main" id="{6A96A14C-A00C-4C9A-9294-9295B759A302}"/>
              </a:ext>
            </a:extLst>
          </p:cNvPr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2"/>
          <a:srcRect l="6554" r="41697" b="8109"/>
          <a:stretch>
            <a:fillRect/>
          </a:stretch>
        </p:blipFill>
        <p:spPr>
          <a:xfrm>
            <a:off x="4578576" y="1988563"/>
            <a:ext cx="3034848" cy="3031328"/>
          </a:xfrm>
          <a:custGeom>
            <a:avLst/>
            <a:gdLst>
              <a:gd name="connsiteX0" fmla="*/ 3051063 w 6309229"/>
              <a:gd name="connsiteY0" fmla="*/ 0 h 6301913"/>
              <a:gd name="connsiteX1" fmla="*/ 3258164 w 6309229"/>
              <a:gd name="connsiteY1" fmla="*/ 0 h 6301913"/>
              <a:gd name="connsiteX2" fmla="*/ 3311996 w 6309229"/>
              <a:gd name="connsiteY2" fmla="*/ 7768 h 6301913"/>
              <a:gd name="connsiteX3" fmla="*/ 3737280 w 6309229"/>
              <a:gd name="connsiteY3" fmla="*/ 234032 h 6301913"/>
              <a:gd name="connsiteX4" fmla="*/ 6067881 w 6309229"/>
              <a:gd name="connsiteY4" fmla="*/ 2564634 h 6301913"/>
              <a:gd name="connsiteX5" fmla="*/ 6067881 w 6309229"/>
              <a:gd name="connsiteY5" fmla="*/ 3729967 h 6301913"/>
              <a:gd name="connsiteX6" fmla="*/ 3737284 w 6309229"/>
              <a:gd name="connsiteY6" fmla="*/ 6060565 h 6301913"/>
              <a:gd name="connsiteX7" fmla="*/ 2571951 w 6309229"/>
              <a:gd name="connsiteY7" fmla="*/ 6060565 h 6301913"/>
              <a:gd name="connsiteX8" fmla="*/ 241349 w 6309229"/>
              <a:gd name="connsiteY8" fmla="*/ 3729963 h 6301913"/>
              <a:gd name="connsiteX9" fmla="*/ 241349 w 6309229"/>
              <a:gd name="connsiteY9" fmla="*/ 2564630 h 6301913"/>
              <a:gd name="connsiteX10" fmla="*/ 2571947 w 6309229"/>
              <a:gd name="connsiteY10" fmla="*/ 234032 h 6301913"/>
              <a:gd name="connsiteX11" fmla="*/ 2997232 w 6309229"/>
              <a:gd name="connsiteY11" fmla="*/ 7768 h 630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309229" h="6301913">
                <a:moveTo>
                  <a:pt x="3051063" y="0"/>
                </a:moveTo>
                <a:lnTo>
                  <a:pt x="3258164" y="0"/>
                </a:lnTo>
                <a:lnTo>
                  <a:pt x="3311996" y="7768"/>
                </a:lnTo>
                <a:cubicBezTo>
                  <a:pt x="3467815" y="37937"/>
                  <a:pt x="3616606" y="113358"/>
                  <a:pt x="3737280" y="234032"/>
                </a:cubicBezTo>
                <a:lnTo>
                  <a:pt x="6067881" y="2564634"/>
                </a:lnTo>
                <a:cubicBezTo>
                  <a:pt x="6389679" y="2886432"/>
                  <a:pt x="6389679" y="3408169"/>
                  <a:pt x="6067881" y="3729967"/>
                </a:cubicBezTo>
                <a:lnTo>
                  <a:pt x="3737284" y="6060565"/>
                </a:lnTo>
                <a:cubicBezTo>
                  <a:pt x="3415486" y="6382363"/>
                  <a:pt x="2893748" y="6382363"/>
                  <a:pt x="2571951" y="6060565"/>
                </a:cubicBezTo>
                <a:lnTo>
                  <a:pt x="241349" y="3729963"/>
                </a:lnTo>
                <a:cubicBezTo>
                  <a:pt x="-80449" y="3408166"/>
                  <a:pt x="-80449" y="2886428"/>
                  <a:pt x="241349" y="2564630"/>
                </a:cubicBezTo>
                <a:lnTo>
                  <a:pt x="2571947" y="234032"/>
                </a:lnTo>
                <a:cubicBezTo>
                  <a:pt x="2692621" y="113358"/>
                  <a:pt x="2841412" y="37937"/>
                  <a:pt x="2997232" y="776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4055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 p14:presetBounceEnd="33000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 p14:bounceEnd="33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 p14:presetBounceEnd="30000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 p14:presetBounceEnd="30000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 p14:bounceEnd="3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1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5" grpId="0"/>
          <p:bldP spid="16" grpId="0"/>
          <p:bldP spid="18" grpId="0"/>
          <p:bldP spid="19" grpId="0"/>
          <p:bldP spid="2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from x="50000" y="50000"/>
                                          <p:to x="100000" y="100000"/>
                                        </p:animScale>
                                        <p:animRot by="21600000" from="10800000" to="21600000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accel="16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9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accel="2200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0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1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31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15" grpId="0"/>
          <p:bldP spid="16" grpId="0"/>
          <p:bldP spid="18" grpId="0"/>
          <p:bldP spid="19" grpId="0"/>
          <p:bldP spid="26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3" y="3129525"/>
            <a:ext cx="1268203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756292" y="2241301"/>
            <a:ext cx="1225168" cy="774135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第一章标题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Subtitle of the first chapter</a:t>
              </a:r>
              <a:b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409172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B80DA81-4B25-411F-A65B-AB4CB257068D}"/>
              </a:ext>
            </a:extLst>
          </p:cNvPr>
          <p:cNvSpPr/>
          <p:nvPr/>
        </p:nvSpPr>
        <p:spPr>
          <a:xfrm>
            <a:off x="1161247" y="1690724"/>
            <a:ext cx="1866433" cy="402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B130D60-2ABE-4C69-A37D-C10F0762B506}"/>
              </a:ext>
            </a:extLst>
          </p:cNvPr>
          <p:cNvGrpSpPr/>
          <p:nvPr/>
        </p:nvGrpSpPr>
        <p:grpSpPr>
          <a:xfrm>
            <a:off x="1131346" y="2271597"/>
            <a:ext cx="10079916" cy="3728620"/>
            <a:chOff x="1836329" y="1918523"/>
            <a:chExt cx="7373769" cy="4453302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EC1A696-74DF-44CF-9F53-86114B6010FD}"/>
                </a:ext>
              </a:extLst>
            </p:cNvPr>
            <p:cNvGrpSpPr/>
            <p:nvPr/>
          </p:nvGrpSpPr>
          <p:grpSpPr>
            <a:xfrm>
              <a:off x="1836329" y="1918523"/>
              <a:ext cx="7373769" cy="4453302"/>
              <a:chOff x="1836329" y="1918523"/>
              <a:chExt cx="7373769" cy="4453302"/>
            </a:xfrm>
          </p:grpSpPr>
          <p:graphicFrame>
            <p:nvGraphicFramePr>
              <p:cNvPr id="13" name="图表 12">
                <a:extLst>
                  <a:ext uri="{FF2B5EF4-FFF2-40B4-BE49-F238E27FC236}">
                    <a16:creationId xmlns:a16="http://schemas.microsoft.com/office/drawing/2014/main" id="{220666AA-887B-4664-B342-0C02FFE5BAE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25306005"/>
                  </p:ext>
                </p:extLst>
              </p:nvPr>
            </p:nvGraphicFramePr>
            <p:xfrm>
              <a:off x="1836329" y="1918523"/>
              <a:ext cx="7373769" cy="445330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CC187158-BE8E-46DE-92A9-24E169180412}"/>
                  </a:ext>
                </a:extLst>
              </p:cNvPr>
              <p:cNvSpPr/>
              <p:nvPr/>
            </p:nvSpPr>
            <p:spPr>
              <a:xfrm>
                <a:off x="4537692" y="3020868"/>
                <a:ext cx="98885" cy="139848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8E40FD6-A09E-4DC7-988E-A4D863A29F94}"/>
                </a:ext>
              </a:extLst>
            </p:cNvPr>
            <p:cNvSpPr/>
            <p:nvPr/>
          </p:nvSpPr>
          <p:spPr>
            <a:xfrm>
              <a:off x="6625905" y="4687367"/>
              <a:ext cx="111843" cy="15567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A9C0F6D-2B41-458F-A3D7-076A09EA7A82}"/>
              </a:ext>
            </a:extLst>
          </p:cNvPr>
          <p:cNvGrpSpPr/>
          <p:nvPr/>
        </p:nvGrpSpPr>
        <p:grpSpPr>
          <a:xfrm>
            <a:off x="4281960" y="2407748"/>
            <a:ext cx="1219453" cy="733576"/>
            <a:chOff x="2926080" y="1975775"/>
            <a:chExt cx="2280813" cy="1372049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3776890-B852-49CF-B689-88211531DF9B}"/>
                </a:ext>
              </a:extLst>
            </p:cNvPr>
            <p:cNvSpPr/>
            <p:nvPr/>
          </p:nvSpPr>
          <p:spPr>
            <a:xfrm>
              <a:off x="2926080" y="1975775"/>
              <a:ext cx="2280813" cy="1372049"/>
            </a:xfrm>
            <a:custGeom>
              <a:avLst/>
              <a:gdLst>
                <a:gd name="connsiteX0" fmla="*/ 0 w 1376980"/>
                <a:gd name="connsiteY0" fmla="*/ 277756 h 828340"/>
                <a:gd name="connsiteX1" fmla="*/ 0 w 1376980"/>
                <a:gd name="connsiteY1" fmla="*/ 277757 h 828340"/>
                <a:gd name="connsiteX2" fmla="*/ 0 w 1376980"/>
                <a:gd name="connsiteY2" fmla="*/ 277757 h 828340"/>
                <a:gd name="connsiteX3" fmla="*/ 277757 w 1376980"/>
                <a:gd name="connsiteY3" fmla="*/ 0 h 828340"/>
                <a:gd name="connsiteX4" fmla="*/ 1099223 w 1376980"/>
                <a:gd name="connsiteY4" fmla="*/ 0 h 828340"/>
                <a:gd name="connsiteX5" fmla="*/ 1376980 w 1376980"/>
                <a:gd name="connsiteY5" fmla="*/ 277757 h 828340"/>
                <a:gd name="connsiteX6" fmla="*/ 1376979 w 1376980"/>
                <a:gd name="connsiteY6" fmla="*/ 277757 h 828340"/>
                <a:gd name="connsiteX7" fmla="*/ 1099222 w 1376980"/>
                <a:gd name="connsiteY7" fmla="*/ 555514 h 828340"/>
                <a:gd name="connsiteX8" fmla="*/ 815123 w 1376980"/>
                <a:gd name="connsiteY8" fmla="*/ 555514 h 828340"/>
                <a:gd name="connsiteX9" fmla="*/ 693867 w 1376980"/>
                <a:gd name="connsiteY9" fmla="*/ 828340 h 828340"/>
                <a:gd name="connsiteX10" fmla="*/ 572611 w 1376980"/>
                <a:gd name="connsiteY10" fmla="*/ 555513 h 828340"/>
                <a:gd name="connsiteX11" fmla="*/ 277757 w 1376980"/>
                <a:gd name="connsiteY11" fmla="*/ 555513 h 828340"/>
                <a:gd name="connsiteX12" fmla="*/ 21828 w 1376980"/>
                <a:gd name="connsiteY12" fmla="*/ 385872 h 828340"/>
                <a:gd name="connsiteX13" fmla="*/ 0 w 1376980"/>
                <a:gd name="connsiteY13" fmla="*/ 277757 h 828340"/>
                <a:gd name="connsiteX14" fmla="*/ 21828 w 1376980"/>
                <a:gd name="connsiteY14" fmla="*/ 169641 h 828340"/>
                <a:gd name="connsiteX15" fmla="*/ 277757 w 1376980"/>
                <a:gd name="connsiteY15" fmla="*/ 0 h 82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76980" h="828340">
                  <a:moveTo>
                    <a:pt x="0" y="277756"/>
                  </a:moveTo>
                  <a:lnTo>
                    <a:pt x="0" y="277757"/>
                  </a:lnTo>
                  <a:lnTo>
                    <a:pt x="0" y="277757"/>
                  </a:lnTo>
                  <a:close/>
                  <a:moveTo>
                    <a:pt x="277757" y="0"/>
                  </a:moveTo>
                  <a:lnTo>
                    <a:pt x="1099223" y="0"/>
                  </a:lnTo>
                  <a:cubicBezTo>
                    <a:pt x="1252624" y="0"/>
                    <a:pt x="1376980" y="124356"/>
                    <a:pt x="1376980" y="277757"/>
                  </a:cubicBezTo>
                  <a:lnTo>
                    <a:pt x="1376979" y="277757"/>
                  </a:lnTo>
                  <a:cubicBezTo>
                    <a:pt x="1376979" y="431158"/>
                    <a:pt x="1252623" y="555514"/>
                    <a:pt x="1099222" y="555514"/>
                  </a:cubicBezTo>
                  <a:lnTo>
                    <a:pt x="815123" y="555514"/>
                  </a:lnTo>
                  <a:lnTo>
                    <a:pt x="693867" y="828340"/>
                  </a:lnTo>
                  <a:lnTo>
                    <a:pt x="572611" y="555513"/>
                  </a:lnTo>
                  <a:lnTo>
                    <a:pt x="277757" y="555513"/>
                  </a:lnTo>
                  <a:cubicBezTo>
                    <a:pt x="162706" y="555513"/>
                    <a:pt x="63993" y="485563"/>
                    <a:pt x="21828" y="385872"/>
                  </a:cubicBezTo>
                  <a:lnTo>
                    <a:pt x="0" y="277757"/>
                  </a:lnTo>
                  <a:lnTo>
                    <a:pt x="21828" y="169641"/>
                  </a:lnTo>
                  <a:cubicBezTo>
                    <a:pt x="63993" y="69950"/>
                    <a:pt x="162706" y="0"/>
                    <a:pt x="277757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effectLst>
              <a:outerShdw blurRad="190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45A3394-3D9C-4FAC-AEB5-095157BE8E16}"/>
                </a:ext>
              </a:extLst>
            </p:cNvPr>
            <p:cNvSpPr txBox="1"/>
            <p:nvPr/>
          </p:nvSpPr>
          <p:spPr>
            <a:xfrm>
              <a:off x="4125503" y="2205521"/>
              <a:ext cx="756498" cy="249519"/>
            </a:xfrm>
            <a:custGeom>
              <a:avLst/>
              <a:gdLst/>
              <a:ahLst/>
              <a:cxnLst/>
              <a:rect l="l" t="t" r="r" b="b"/>
              <a:pathLst>
                <a:path w="756498" h="249519">
                  <a:moveTo>
                    <a:pt x="272300" y="133019"/>
                  </a:moveTo>
                  <a:cubicBezTo>
                    <a:pt x="259107" y="133019"/>
                    <a:pt x="248839" y="136834"/>
                    <a:pt x="241497" y="144463"/>
                  </a:cubicBezTo>
                  <a:cubicBezTo>
                    <a:pt x="234155" y="152092"/>
                    <a:pt x="230484" y="162388"/>
                    <a:pt x="230484" y="175352"/>
                  </a:cubicBezTo>
                  <a:cubicBezTo>
                    <a:pt x="230484" y="190380"/>
                    <a:pt x="234126" y="201738"/>
                    <a:pt x="241411" y="209424"/>
                  </a:cubicBezTo>
                  <a:cubicBezTo>
                    <a:pt x="248696" y="217110"/>
                    <a:pt x="259394" y="220954"/>
                    <a:pt x="273504" y="220954"/>
                  </a:cubicBezTo>
                  <a:cubicBezTo>
                    <a:pt x="287845" y="220954"/>
                    <a:pt x="298370" y="217168"/>
                    <a:pt x="305081" y="209596"/>
                  </a:cubicBezTo>
                  <a:cubicBezTo>
                    <a:pt x="311793" y="202025"/>
                    <a:pt x="315148" y="190380"/>
                    <a:pt x="315148" y="174663"/>
                  </a:cubicBezTo>
                  <a:cubicBezTo>
                    <a:pt x="315148" y="161356"/>
                    <a:pt x="311506" y="151088"/>
                    <a:pt x="304221" y="143861"/>
                  </a:cubicBezTo>
                  <a:cubicBezTo>
                    <a:pt x="296936" y="136633"/>
                    <a:pt x="286296" y="133019"/>
                    <a:pt x="272300" y="133019"/>
                  </a:cubicBezTo>
                  <a:close/>
                  <a:moveTo>
                    <a:pt x="673726" y="31319"/>
                  </a:moveTo>
                  <a:cubicBezTo>
                    <a:pt x="657665" y="31319"/>
                    <a:pt x="646308" y="38460"/>
                    <a:pt x="639654" y="52743"/>
                  </a:cubicBezTo>
                  <a:cubicBezTo>
                    <a:pt x="633000" y="67026"/>
                    <a:pt x="629673" y="91031"/>
                    <a:pt x="629673" y="124759"/>
                  </a:cubicBezTo>
                  <a:cubicBezTo>
                    <a:pt x="629673" y="157340"/>
                    <a:pt x="633058" y="181030"/>
                    <a:pt x="639826" y="195830"/>
                  </a:cubicBezTo>
                  <a:cubicBezTo>
                    <a:pt x="646595" y="210629"/>
                    <a:pt x="657665" y="218028"/>
                    <a:pt x="673038" y="218028"/>
                  </a:cubicBezTo>
                  <a:cubicBezTo>
                    <a:pt x="688181" y="218028"/>
                    <a:pt x="699223" y="210514"/>
                    <a:pt x="706164" y="195485"/>
                  </a:cubicBezTo>
                  <a:cubicBezTo>
                    <a:pt x="713105" y="180457"/>
                    <a:pt x="716575" y="156882"/>
                    <a:pt x="716575" y="124759"/>
                  </a:cubicBezTo>
                  <a:cubicBezTo>
                    <a:pt x="716575" y="102159"/>
                    <a:pt x="715141" y="84091"/>
                    <a:pt x="712273" y="70553"/>
                  </a:cubicBezTo>
                  <a:cubicBezTo>
                    <a:pt x="709405" y="57016"/>
                    <a:pt x="704902" y="47093"/>
                    <a:pt x="698764" y="40783"/>
                  </a:cubicBezTo>
                  <a:cubicBezTo>
                    <a:pt x="692627" y="34474"/>
                    <a:pt x="684281" y="31319"/>
                    <a:pt x="673726" y="31319"/>
                  </a:cubicBezTo>
                  <a:close/>
                  <a:moveTo>
                    <a:pt x="473701" y="31319"/>
                  </a:moveTo>
                  <a:cubicBezTo>
                    <a:pt x="457640" y="31319"/>
                    <a:pt x="446283" y="38460"/>
                    <a:pt x="439629" y="52743"/>
                  </a:cubicBezTo>
                  <a:cubicBezTo>
                    <a:pt x="432975" y="67026"/>
                    <a:pt x="429648" y="91031"/>
                    <a:pt x="429648" y="124759"/>
                  </a:cubicBezTo>
                  <a:cubicBezTo>
                    <a:pt x="429648" y="157340"/>
                    <a:pt x="433033" y="181030"/>
                    <a:pt x="439801" y="195830"/>
                  </a:cubicBezTo>
                  <a:cubicBezTo>
                    <a:pt x="446570" y="210629"/>
                    <a:pt x="457640" y="218028"/>
                    <a:pt x="473013" y="218028"/>
                  </a:cubicBezTo>
                  <a:cubicBezTo>
                    <a:pt x="488156" y="218028"/>
                    <a:pt x="499198" y="210514"/>
                    <a:pt x="506139" y="195485"/>
                  </a:cubicBezTo>
                  <a:cubicBezTo>
                    <a:pt x="513080" y="180457"/>
                    <a:pt x="516550" y="156882"/>
                    <a:pt x="516550" y="124759"/>
                  </a:cubicBezTo>
                  <a:cubicBezTo>
                    <a:pt x="516550" y="102159"/>
                    <a:pt x="515116" y="84091"/>
                    <a:pt x="512248" y="70553"/>
                  </a:cubicBezTo>
                  <a:cubicBezTo>
                    <a:pt x="509380" y="57016"/>
                    <a:pt x="504877" y="47093"/>
                    <a:pt x="498739" y="40783"/>
                  </a:cubicBezTo>
                  <a:cubicBezTo>
                    <a:pt x="492602" y="34474"/>
                    <a:pt x="484256" y="31319"/>
                    <a:pt x="473701" y="31319"/>
                  </a:cubicBezTo>
                  <a:close/>
                  <a:moveTo>
                    <a:pt x="272472" y="28565"/>
                  </a:moveTo>
                  <a:cubicBezTo>
                    <a:pt x="248036" y="28565"/>
                    <a:pt x="235818" y="41013"/>
                    <a:pt x="235818" y="65907"/>
                  </a:cubicBezTo>
                  <a:cubicBezTo>
                    <a:pt x="235818" y="78297"/>
                    <a:pt x="239030" y="87819"/>
                    <a:pt x="245455" y="94473"/>
                  </a:cubicBezTo>
                  <a:cubicBezTo>
                    <a:pt x="251879" y="101127"/>
                    <a:pt x="261000" y="104454"/>
                    <a:pt x="272816" y="104454"/>
                  </a:cubicBezTo>
                  <a:cubicBezTo>
                    <a:pt x="284632" y="104454"/>
                    <a:pt x="293695" y="101213"/>
                    <a:pt x="300005" y="94731"/>
                  </a:cubicBezTo>
                  <a:cubicBezTo>
                    <a:pt x="306315" y="88249"/>
                    <a:pt x="309470" y="78641"/>
                    <a:pt x="309470" y="65907"/>
                  </a:cubicBezTo>
                  <a:cubicBezTo>
                    <a:pt x="309470" y="41013"/>
                    <a:pt x="297137" y="28565"/>
                    <a:pt x="272472" y="28565"/>
                  </a:cubicBezTo>
                  <a:close/>
                  <a:moveTo>
                    <a:pt x="65219" y="3613"/>
                  </a:moveTo>
                  <a:lnTo>
                    <a:pt x="102217" y="3613"/>
                  </a:lnTo>
                  <a:lnTo>
                    <a:pt x="102217" y="214242"/>
                  </a:lnTo>
                  <a:lnTo>
                    <a:pt x="155735" y="214242"/>
                  </a:lnTo>
                  <a:lnTo>
                    <a:pt x="155735" y="246078"/>
                  </a:lnTo>
                  <a:lnTo>
                    <a:pt x="0" y="246078"/>
                  </a:lnTo>
                  <a:lnTo>
                    <a:pt x="0" y="214242"/>
                  </a:lnTo>
                  <a:lnTo>
                    <a:pt x="62810" y="214242"/>
                  </a:lnTo>
                  <a:lnTo>
                    <a:pt x="62810" y="39751"/>
                  </a:lnTo>
                  <a:lnTo>
                    <a:pt x="6023" y="76060"/>
                  </a:lnTo>
                  <a:lnTo>
                    <a:pt x="6023" y="43192"/>
                  </a:lnTo>
                  <a:close/>
                  <a:moveTo>
                    <a:pt x="673726" y="0"/>
                  </a:moveTo>
                  <a:cubicBezTo>
                    <a:pt x="701833" y="0"/>
                    <a:pt x="722655" y="10210"/>
                    <a:pt x="736192" y="30630"/>
                  </a:cubicBezTo>
                  <a:cubicBezTo>
                    <a:pt x="749730" y="51051"/>
                    <a:pt x="756498" y="82427"/>
                    <a:pt x="756498" y="124759"/>
                  </a:cubicBezTo>
                  <a:cubicBezTo>
                    <a:pt x="756498" y="165486"/>
                    <a:pt x="749471" y="196461"/>
                    <a:pt x="735418" y="217684"/>
                  </a:cubicBezTo>
                  <a:cubicBezTo>
                    <a:pt x="721365" y="238908"/>
                    <a:pt x="700457" y="249519"/>
                    <a:pt x="672694" y="249519"/>
                  </a:cubicBezTo>
                  <a:cubicBezTo>
                    <a:pt x="617513" y="249519"/>
                    <a:pt x="589922" y="207933"/>
                    <a:pt x="589922" y="124759"/>
                  </a:cubicBezTo>
                  <a:cubicBezTo>
                    <a:pt x="589922" y="95964"/>
                    <a:pt x="592991" y="72389"/>
                    <a:pt x="599129" y="54034"/>
                  </a:cubicBezTo>
                  <a:cubicBezTo>
                    <a:pt x="605266" y="35678"/>
                    <a:pt x="614301" y="22084"/>
                    <a:pt x="626232" y="13250"/>
                  </a:cubicBezTo>
                  <a:cubicBezTo>
                    <a:pt x="638163" y="4416"/>
                    <a:pt x="653994" y="0"/>
                    <a:pt x="673726" y="0"/>
                  </a:cubicBezTo>
                  <a:close/>
                  <a:moveTo>
                    <a:pt x="473701" y="0"/>
                  </a:moveTo>
                  <a:cubicBezTo>
                    <a:pt x="501808" y="0"/>
                    <a:pt x="522630" y="10210"/>
                    <a:pt x="536167" y="30630"/>
                  </a:cubicBezTo>
                  <a:cubicBezTo>
                    <a:pt x="549705" y="51051"/>
                    <a:pt x="556473" y="82427"/>
                    <a:pt x="556473" y="124759"/>
                  </a:cubicBezTo>
                  <a:cubicBezTo>
                    <a:pt x="556473" y="165486"/>
                    <a:pt x="549446" y="196461"/>
                    <a:pt x="535393" y="217684"/>
                  </a:cubicBezTo>
                  <a:cubicBezTo>
                    <a:pt x="521340" y="238908"/>
                    <a:pt x="500432" y="249519"/>
                    <a:pt x="472669" y="249519"/>
                  </a:cubicBezTo>
                  <a:cubicBezTo>
                    <a:pt x="417488" y="249519"/>
                    <a:pt x="389897" y="207933"/>
                    <a:pt x="389897" y="124759"/>
                  </a:cubicBezTo>
                  <a:cubicBezTo>
                    <a:pt x="389897" y="95964"/>
                    <a:pt x="392966" y="72389"/>
                    <a:pt x="399104" y="54034"/>
                  </a:cubicBezTo>
                  <a:cubicBezTo>
                    <a:pt x="405241" y="35678"/>
                    <a:pt x="414276" y="22084"/>
                    <a:pt x="426207" y="13250"/>
                  </a:cubicBezTo>
                  <a:cubicBezTo>
                    <a:pt x="438138" y="4416"/>
                    <a:pt x="453969" y="0"/>
                    <a:pt x="473701" y="0"/>
                  </a:cubicBezTo>
                  <a:close/>
                  <a:moveTo>
                    <a:pt x="272472" y="0"/>
                  </a:moveTo>
                  <a:cubicBezTo>
                    <a:pt x="296908" y="0"/>
                    <a:pt x="315951" y="5449"/>
                    <a:pt x="329603" y="16348"/>
                  </a:cubicBezTo>
                  <a:cubicBezTo>
                    <a:pt x="343255" y="27246"/>
                    <a:pt x="350081" y="42676"/>
                    <a:pt x="350081" y="62638"/>
                  </a:cubicBezTo>
                  <a:cubicBezTo>
                    <a:pt x="350081" y="76175"/>
                    <a:pt x="346180" y="88163"/>
                    <a:pt x="338379" y="98603"/>
                  </a:cubicBezTo>
                  <a:cubicBezTo>
                    <a:pt x="330578" y="109043"/>
                    <a:pt x="320253" y="115582"/>
                    <a:pt x="307405" y="118220"/>
                  </a:cubicBezTo>
                  <a:lnTo>
                    <a:pt x="307405" y="118909"/>
                  </a:lnTo>
                  <a:cubicBezTo>
                    <a:pt x="322663" y="121662"/>
                    <a:pt x="334565" y="128230"/>
                    <a:pt x="343112" y="138612"/>
                  </a:cubicBezTo>
                  <a:cubicBezTo>
                    <a:pt x="351658" y="148994"/>
                    <a:pt x="355932" y="162159"/>
                    <a:pt x="355932" y="178105"/>
                  </a:cubicBezTo>
                  <a:cubicBezTo>
                    <a:pt x="355932" y="201164"/>
                    <a:pt x="348819" y="218831"/>
                    <a:pt x="334594" y="231106"/>
                  </a:cubicBezTo>
                  <a:cubicBezTo>
                    <a:pt x="320368" y="243382"/>
                    <a:pt x="299890" y="249519"/>
                    <a:pt x="273160" y="249519"/>
                  </a:cubicBezTo>
                  <a:cubicBezTo>
                    <a:pt x="246545" y="249519"/>
                    <a:pt x="226038" y="243324"/>
                    <a:pt x="211641" y="230934"/>
                  </a:cubicBezTo>
                  <a:cubicBezTo>
                    <a:pt x="197243" y="218544"/>
                    <a:pt x="190044" y="201049"/>
                    <a:pt x="190044" y="178449"/>
                  </a:cubicBezTo>
                  <a:cubicBezTo>
                    <a:pt x="190044" y="163077"/>
                    <a:pt x="194404" y="150056"/>
                    <a:pt x="203123" y="139387"/>
                  </a:cubicBezTo>
                  <a:cubicBezTo>
                    <a:pt x="211841" y="128717"/>
                    <a:pt x="223486" y="122006"/>
                    <a:pt x="238055" y="119253"/>
                  </a:cubicBezTo>
                  <a:lnTo>
                    <a:pt x="238055" y="118565"/>
                  </a:lnTo>
                  <a:cubicBezTo>
                    <a:pt x="225321" y="115467"/>
                    <a:pt x="215054" y="108698"/>
                    <a:pt x="207253" y="98259"/>
                  </a:cubicBezTo>
                  <a:cubicBezTo>
                    <a:pt x="199452" y="87819"/>
                    <a:pt x="195551" y="75831"/>
                    <a:pt x="195551" y="62294"/>
                  </a:cubicBezTo>
                  <a:cubicBezTo>
                    <a:pt x="195551" y="43135"/>
                    <a:pt x="202348" y="27963"/>
                    <a:pt x="215943" y="16778"/>
                  </a:cubicBezTo>
                  <a:cubicBezTo>
                    <a:pt x="229537" y="5592"/>
                    <a:pt x="248380" y="0"/>
                    <a:pt x="2724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BB9C161-8C2A-429D-AD0B-A17907E6046F}"/>
                </a:ext>
              </a:extLst>
            </p:cNvPr>
            <p:cNvSpPr txBox="1"/>
            <p:nvPr/>
          </p:nvSpPr>
          <p:spPr>
            <a:xfrm>
              <a:off x="4125503" y="2614874"/>
              <a:ext cx="498076" cy="101156"/>
            </a:xfrm>
            <a:custGeom>
              <a:avLst/>
              <a:gdLst/>
              <a:ahLst/>
              <a:cxnLst/>
              <a:rect l="l" t="t" r="r" b="b"/>
              <a:pathLst>
                <a:path w="498076" h="101156">
                  <a:moveTo>
                    <a:pt x="412435" y="87692"/>
                  </a:moveTo>
                  <a:lnTo>
                    <a:pt x="422551" y="87692"/>
                  </a:lnTo>
                  <a:lnTo>
                    <a:pt x="422551" y="99761"/>
                  </a:lnTo>
                  <a:lnTo>
                    <a:pt x="412435" y="99761"/>
                  </a:lnTo>
                  <a:close/>
                  <a:moveTo>
                    <a:pt x="307660" y="87692"/>
                  </a:moveTo>
                  <a:lnTo>
                    <a:pt x="317776" y="87692"/>
                  </a:lnTo>
                  <a:lnTo>
                    <a:pt x="317776" y="99761"/>
                  </a:lnTo>
                  <a:lnTo>
                    <a:pt x="307660" y="99761"/>
                  </a:lnTo>
                  <a:close/>
                  <a:moveTo>
                    <a:pt x="363094" y="51625"/>
                  </a:moveTo>
                  <a:cubicBezTo>
                    <a:pt x="356443" y="51625"/>
                    <a:pt x="351234" y="53485"/>
                    <a:pt x="347467" y="57206"/>
                  </a:cubicBezTo>
                  <a:cubicBezTo>
                    <a:pt x="343700" y="60926"/>
                    <a:pt x="341816" y="65833"/>
                    <a:pt x="341816" y="71926"/>
                  </a:cubicBezTo>
                  <a:cubicBezTo>
                    <a:pt x="341816" y="79088"/>
                    <a:pt x="343665" y="84576"/>
                    <a:pt x="347362" y="88390"/>
                  </a:cubicBezTo>
                  <a:cubicBezTo>
                    <a:pt x="351060" y="92203"/>
                    <a:pt x="356420" y="94110"/>
                    <a:pt x="363443" y="94110"/>
                  </a:cubicBezTo>
                  <a:cubicBezTo>
                    <a:pt x="370558" y="94110"/>
                    <a:pt x="375872" y="92215"/>
                    <a:pt x="379384" y="88425"/>
                  </a:cubicBezTo>
                  <a:cubicBezTo>
                    <a:pt x="382895" y="84634"/>
                    <a:pt x="384651" y="79041"/>
                    <a:pt x="384651" y="71647"/>
                  </a:cubicBezTo>
                  <a:cubicBezTo>
                    <a:pt x="384651" y="65414"/>
                    <a:pt x="382790" y="60519"/>
                    <a:pt x="379070" y="56961"/>
                  </a:cubicBezTo>
                  <a:cubicBezTo>
                    <a:pt x="375349" y="53403"/>
                    <a:pt x="370024" y="51625"/>
                    <a:pt x="363094" y="51625"/>
                  </a:cubicBezTo>
                  <a:close/>
                  <a:moveTo>
                    <a:pt x="106756" y="7395"/>
                  </a:moveTo>
                  <a:cubicBezTo>
                    <a:pt x="98663" y="7395"/>
                    <a:pt x="92861" y="10848"/>
                    <a:pt x="89350" y="17755"/>
                  </a:cubicBezTo>
                  <a:cubicBezTo>
                    <a:pt x="85839" y="24661"/>
                    <a:pt x="84083" y="35602"/>
                    <a:pt x="84083" y="50578"/>
                  </a:cubicBezTo>
                  <a:cubicBezTo>
                    <a:pt x="84083" y="65228"/>
                    <a:pt x="85897" y="76077"/>
                    <a:pt x="89524" y="83123"/>
                  </a:cubicBezTo>
                  <a:cubicBezTo>
                    <a:pt x="93152" y="90169"/>
                    <a:pt x="98803" y="93692"/>
                    <a:pt x="106477" y="93692"/>
                  </a:cubicBezTo>
                  <a:cubicBezTo>
                    <a:pt x="114104" y="93692"/>
                    <a:pt x="119744" y="90076"/>
                    <a:pt x="123395" y="82844"/>
                  </a:cubicBezTo>
                  <a:cubicBezTo>
                    <a:pt x="127045" y="75611"/>
                    <a:pt x="128871" y="64856"/>
                    <a:pt x="128871" y="50578"/>
                  </a:cubicBezTo>
                  <a:cubicBezTo>
                    <a:pt x="128871" y="35556"/>
                    <a:pt x="127138" y="24603"/>
                    <a:pt x="123674" y="17720"/>
                  </a:cubicBezTo>
                  <a:cubicBezTo>
                    <a:pt x="120209" y="10836"/>
                    <a:pt x="114569" y="7395"/>
                    <a:pt x="106756" y="7395"/>
                  </a:cubicBezTo>
                  <a:close/>
                  <a:moveTo>
                    <a:pt x="363024" y="6976"/>
                  </a:moveTo>
                  <a:cubicBezTo>
                    <a:pt x="356885" y="6976"/>
                    <a:pt x="352176" y="8546"/>
                    <a:pt x="348897" y="11685"/>
                  </a:cubicBezTo>
                  <a:cubicBezTo>
                    <a:pt x="345618" y="14824"/>
                    <a:pt x="343979" y="19347"/>
                    <a:pt x="343979" y="25254"/>
                  </a:cubicBezTo>
                  <a:cubicBezTo>
                    <a:pt x="343979" y="31254"/>
                    <a:pt x="345665" y="35963"/>
                    <a:pt x="349037" y="39381"/>
                  </a:cubicBezTo>
                  <a:cubicBezTo>
                    <a:pt x="352408" y="42799"/>
                    <a:pt x="357117" y="44509"/>
                    <a:pt x="363164" y="44509"/>
                  </a:cubicBezTo>
                  <a:cubicBezTo>
                    <a:pt x="369396" y="44509"/>
                    <a:pt x="374151" y="42834"/>
                    <a:pt x="377430" y="39486"/>
                  </a:cubicBezTo>
                  <a:cubicBezTo>
                    <a:pt x="380709" y="36137"/>
                    <a:pt x="382348" y="31393"/>
                    <a:pt x="382348" y="25254"/>
                  </a:cubicBezTo>
                  <a:cubicBezTo>
                    <a:pt x="382348" y="19208"/>
                    <a:pt x="380674" y="14650"/>
                    <a:pt x="377326" y="11580"/>
                  </a:cubicBezTo>
                  <a:cubicBezTo>
                    <a:pt x="373977" y="8511"/>
                    <a:pt x="369210" y="6976"/>
                    <a:pt x="363024" y="6976"/>
                  </a:cubicBezTo>
                  <a:close/>
                  <a:moveTo>
                    <a:pt x="437801" y="1465"/>
                  </a:moveTo>
                  <a:lnTo>
                    <a:pt x="498076" y="1465"/>
                  </a:lnTo>
                  <a:lnTo>
                    <a:pt x="498076" y="9139"/>
                  </a:lnTo>
                  <a:cubicBezTo>
                    <a:pt x="486868" y="26673"/>
                    <a:pt x="478659" y="42858"/>
                    <a:pt x="473450" y="57694"/>
                  </a:cubicBezTo>
                  <a:cubicBezTo>
                    <a:pt x="468241" y="72530"/>
                    <a:pt x="465636" y="86553"/>
                    <a:pt x="465636" y="99761"/>
                  </a:cubicBezTo>
                  <a:lnTo>
                    <a:pt x="456567" y="99761"/>
                  </a:lnTo>
                  <a:cubicBezTo>
                    <a:pt x="456567" y="86739"/>
                    <a:pt x="459346" y="72588"/>
                    <a:pt x="464904" y="57310"/>
                  </a:cubicBezTo>
                  <a:cubicBezTo>
                    <a:pt x="470462" y="42032"/>
                    <a:pt x="478589" y="26068"/>
                    <a:pt x="489286" y="9418"/>
                  </a:cubicBezTo>
                  <a:lnTo>
                    <a:pt x="437801" y="9418"/>
                  </a:lnTo>
                  <a:close/>
                  <a:moveTo>
                    <a:pt x="257761" y="1465"/>
                  </a:moveTo>
                  <a:lnTo>
                    <a:pt x="265504" y="1465"/>
                  </a:lnTo>
                  <a:lnTo>
                    <a:pt x="265504" y="92296"/>
                  </a:lnTo>
                  <a:lnTo>
                    <a:pt x="286922" y="92296"/>
                  </a:lnTo>
                  <a:lnTo>
                    <a:pt x="286922" y="99761"/>
                  </a:lnTo>
                  <a:lnTo>
                    <a:pt x="231669" y="99761"/>
                  </a:lnTo>
                  <a:lnTo>
                    <a:pt x="231669" y="92296"/>
                  </a:lnTo>
                  <a:lnTo>
                    <a:pt x="256784" y="92296"/>
                  </a:lnTo>
                  <a:lnTo>
                    <a:pt x="256784" y="10604"/>
                  </a:lnTo>
                  <a:lnTo>
                    <a:pt x="234320" y="25533"/>
                  </a:lnTo>
                  <a:lnTo>
                    <a:pt x="234320" y="17510"/>
                  </a:lnTo>
                  <a:close/>
                  <a:moveTo>
                    <a:pt x="363024" y="0"/>
                  </a:moveTo>
                  <a:cubicBezTo>
                    <a:pt x="371814" y="0"/>
                    <a:pt x="378744" y="2290"/>
                    <a:pt x="383813" y="6871"/>
                  </a:cubicBezTo>
                  <a:cubicBezTo>
                    <a:pt x="388883" y="11453"/>
                    <a:pt x="391418" y="17464"/>
                    <a:pt x="391418" y="24905"/>
                  </a:cubicBezTo>
                  <a:cubicBezTo>
                    <a:pt x="391418" y="30812"/>
                    <a:pt x="389894" y="35835"/>
                    <a:pt x="386848" y="39974"/>
                  </a:cubicBezTo>
                  <a:cubicBezTo>
                    <a:pt x="383802" y="44113"/>
                    <a:pt x="379767" y="46741"/>
                    <a:pt x="374744" y="47857"/>
                  </a:cubicBezTo>
                  <a:lnTo>
                    <a:pt x="374744" y="48136"/>
                  </a:lnTo>
                  <a:cubicBezTo>
                    <a:pt x="380511" y="49253"/>
                    <a:pt x="385116" y="51938"/>
                    <a:pt x="388557" y="56194"/>
                  </a:cubicBezTo>
                  <a:cubicBezTo>
                    <a:pt x="391999" y="60450"/>
                    <a:pt x="393720" y="65879"/>
                    <a:pt x="393720" y="72484"/>
                  </a:cubicBezTo>
                  <a:cubicBezTo>
                    <a:pt x="393720" y="81599"/>
                    <a:pt x="391092" y="88657"/>
                    <a:pt x="385837" y="93657"/>
                  </a:cubicBezTo>
                  <a:cubicBezTo>
                    <a:pt x="380581" y="98657"/>
                    <a:pt x="373070" y="101156"/>
                    <a:pt x="363303" y="101156"/>
                  </a:cubicBezTo>
                  <a:cubicBezTo>
                    <a:pt x="353629" y="101156"/>
                    <a:pt x="346130" y="98645"/>
                    <a:pt x="340804" y="93622"/>
                  </a:cubicBezTo>
                  <a:cubicBezTo>
                    <a:pt x="335479" y="88599"/>
                    <a:pt x="332817" y="81599"/>
                    <a:pt x="332817" y="72623"/>
                  </a:cubicBezTo>
                  <a:cubicBezTo>
                    <a:pt x="332817" y="66298"/>
                    <a:pt x="334537" y="60950"/>
                    <a:pt x="337979" y="56578"/>
                  </a:cubicBezTo>
                  <a:cubicBezTo>
                    <a:pt x="341421" y="52206"/>
                    <a:pt x="345932" y="49462"/>
                    <a:pt x="351513" y="48346"/>
                  </a:cubicBezTo>
                  <a:lnTo>
                    <a:pt x="351513" y="48067"/>
                  </a:lnTo>
                  <a:cubicBezTo>
                    <a:pt x="346444" y="46718"/>
                    <a:pt x="342421" y="43927"/>
                    <a:pt x="339444" y="39695"/>
                  </a:cubicBezTo>
                  <a:cubicBezTo>
                    <a:pt x="336468" y="35463"/>
                    <a:pt x="334979" y="30486"/>
                    <a:pt x="334979" y="24766"/>
                  </a:cubicBezTo>
                  <a:cubicBezTo>
                    <a:pt x="334979" y="17371"/>
                    <a:pt x="337514" y="11394"/>
                    <a:pt x="342583" y="6837"/>
                  </a:cubicBezTo>
                  <a:cubicBezTo>
                    <a:pt x="347653" y="2279"/>
                    <a:pt x="354466" y="0"/>
                    <a:pt x="363024" y="0"/>
                  </a:cubicBezTo>
                  <a:close/>
                  <a:moveTo>
                    <a:pt x="182258" y="0"/>
                  </a:moveTo>
                  <a:cubicBezTo>
                    <a:pt x="191142" y="0"/>
                    <a:pt x="198071" y="2279"/>
                    <a:pt x="203048" y="6837"/>
                  </a:cubicBezTo>
                  <a:cubicBezTo>
                    <a:pt x="208024" y="11394"/>
                    <a:pt x="210512" y="17743"/>
                    <a:pt x="210512" y="25882"/>
                  </a:cubicBezTo>
                  <a:cubicBezTo>
                    <a:pt x="210512" y="30068"/>
                    <a:pt x="209768" y="33998"/>
                    <a:pt x="208280" y="37672"/>
                  </a:cubicBezTo>
                  <a:cubicBezTo>
                    <a:pt x="206792" y="41346"/>
                    <a:pt x="204559" y="45009"/>
                    <a:pt x="201583" y="48660"/>
                  </a:cubicBezTo>
                  <a:cubicBezTo>
                    <a:pt x="198606" y="52311"/>
                    <a:pt x="193537" y="57322"/>
                    <a:pt x="186374" y="63694"/>
                  </a:cubicBezTo>
                  <a:cubicBezTo>
                    <a:pt x="173817" y="74856"/>
                    <a:pt x="165887" y="84250"/>
                    <a:pt x="162585" y="91878"/>
                  </a:cubicBezTo>
                  <a:lnTo>
                    <a:pt x="211977" y="91878"/>
                  </a:lnTo>
                  <a:lnTo>
                    <a:pt x="211977" y="99761"/>
                  </a:lnTo>
                  <a:lnTo>
                    <a:pt x="152400" y="99761"/>
                  </a:lnTo>
                  <a:lnTo>
                    <a:pt x="152400" y="93482"/>
                  </a:lnTo>
                  <a:cubicBezTo>
                    <a:pt x="154539" y="88087"/>
                    <a:pt x="157644" y="82727"/>
                    <a:pt x="161713" y="77402"/>
                  </a:cubicBezTo>
                  <a:cubicBezTo>
                    <a:pt x="165783" y="72077"/>
                    <a:pt x="171747" y="65996"/>
                    <a:pt x="179607" y="59159"/>
                  </a:cubicBezTo>
                  <a:cubicBezTo>
                    <a:pt x="187700" y="52183"/>
                    <a:pt x="193362" y="46299"/>
                    <a:pt x="196595" y="41509"/>
                  </a:cubicBezTo>
                  <a:cubicBezTo>
                    <a:pt x="199827" y="36718"/>
                    <a:pt x="201443" y="31696"/>
                    <a:pt x="201443" y="26440"/>
                  </a:cubicBezTo>
                  <a:cubicBezTo>
                    <a:pt x="201443" y="20394"/>
                    <a:pt x="199746" y="15731"/>
                    <a:pt x="196351" y="12452"/>
                  </a:cubicBezTo>
                  <a:cubicBezTo>
                    <a:pt x="192955" y="9174"/>
                    <a:pt x="188235" y="7534"/>
                    <a:pt x="182189" y="7534"/>
                  </a:cubicBezTo>
                  <a:cubicBezTo>
                    <a:pt x="176701" y="7534"/>
                    <a:pt x="172201" y="9150"/>
                    <a:pt x="168689" y="12383"/>
                  </a:cubicBezTo>
                  <a:cubicBezTo>
                    <a:pt x="165178" y="15615"/>
                    <a:pt x="163120" y="20045"/>
                    <a:pt x="162515" y="25673"/>
                  </a:cubicBezTo>
                  <a:lnTo>
                    <a:pt x="153586" y="24556"/>
                  </a:lnTo>
                  <a:cubicBezTo>
                    <a:pt x="154283" y="17208"/>
                    <a:pt x="157225" y="11278"/>
                    <a:pt x="162411" y="6767"/>
                  </a:cubicBezTo>
                  <a:cubicBezTo>
                    <a:pt x="167596" y="2255"/>
                    <a:pt x="174212" y="0"/>
                    <a:pt x="182258" y="0"/>
                  </a:cubicBezTo>
                  <a:close/>
                  <a:moveTo>
                    <a:pt x="106826" y="0"/>
                  </a:moveTo>
                  <a:cubicBezTo>
                    <a:pt x="117290" y="0"/>
                    <a:pt x="125069" y="4186"/>
                    <a:pt x="130162" y="12557"/>
                  </a:cubicBezTo>
                  <a:cubicBezTo>
                    <a:pt x="135254" y="20929"/>
                    <a:pt x="137801" y="33602"/>
                    <a:pt x="137801" y="50578"/>
                  </a:cubicBezTo>
                  <a:cubicBezTo>
                    <a:pt x="137801" y="66996"/>
                    <a:pt x="135150" y="79530"/>
                    <a:pt x="129848" y="88180"/>
                  </a:cubicBezTo>
                  <a:cubicBezTo>
                    <a:pt x="124546" y="96831"/>
                    <a:pt x="116709" y="101156"/>
                    <a:pt x="106337" y="101156"/>
                  </a:cubicBezTo>
                  <a:cubicBezTo>
                    <a:pt x="96059" y="101156"/>
                    <a:pt x="88304" y="96924"/>
                    <a:pt x="83071" y="88459"/>
                  </a:cubicBezTo>
                  <a:cubicBezTo>
                    <a:pt x="77839" y="79995"/>
                    <a:pt x="75223" y="67368"/>
                    <a:pt x="75223" y="50578"/>
                  </a:cubicBezTo>
                  <a:cubicBezTo>
                    <a:pt x="75223" y="33509"/>
                    <a:pt x="77769" y="20812"/>
                    <a:pt x="82862" y="12487"/>
                  </a:cubicBezTo>
                  <a:cubicBezTo>
                    <a:pt x="87955" y="4162"/>
                    <a:pt x="95943" y="0"/>
                    <a:pt x="106826" y="0"/>
                  </a:cubicBezTo>
                  <a:close/>
                  <a:moveTo>
                    <a:pt x="29858" y="0"/>
                  </a:moveTo>
                  <a:cubicBezTo>
                    <a:pt x="38742" y="0"/>
                    <a:pt x="45671" y="2279"/>
                    <a:pt x="50648" y="6837"/>
                  </a:cubicBezTo>
                  <a:cubicBezTo>
                    <a:pt x="55624" y="11394"/>
                    <a:pt x="58112" y="17743"/>
                    <a:pt x="58112" y="25882"/>
                  </a:cubicBezTo>
                  <a:cubicBezTo>
                    <a:pt x="58112" y="30068"/>
                    <a:pt x="57368" y="33998"/>
                    <a:pt x="55880" y="37672"/>
                  </a:cubicBezTo>
                  <a:cubicBezTo>
                    <a:pt x="54392" y="41346"/>
                    <a:pt x="52159" y="45009"/>
                    <a:pt x="49183" y="48660"/>
                  </a:cubicBezTo>
                  <a:cubicBezTo>
                    <a:pt x="46206" y="52311"/>
                    <a:pt x="41137" y="57322"/>
                    <a:pt x="33974" y="63694"/>
                  </a:cubicBezTo>
                  <a:cubicBezTo>
                    <a:pt x="21417" y="74856"/>
                    <a:pt x="13487" y="84250"/>
                    <a:pt x="10185" y="91878"/>
                  </a:cubicBezTo>
                  <a:lnTo>
                    <a:pt x="59577" y="91878"/>
                  </a:lnTo>
                  <a:lnTo>
                    <a:pt x="59577" y="99761"/>
                  </a:lnTo>
                  <a:lnTo>
                    <a:pt x="0" y="99761"/>
                  </a:lnTo>
                  <a:lnTo>
                    <a:pt x="0" y="93482"/>
                  </a:lnTo>
                  <a:cubicBezTo>
                    <a:pt x="2139" y="88087"/>
                    <a:pt x="5244" y="82727"/>
                    <a:pt x="9313" y="77402"/>
                  </a:cubicBezTo>
                  <a:cubicBezTo>
                    <a:pt x="13383" y="72077"/>
                    <a:pt x="19347" y="65996"/>
                    <a:pt x="27207" y="59159"/>
                  </a:cubicBezTo>
                  <a:cubicBezTo>
                    <a:pt x="35300" y="52183"/>
                    <a:pt x="40962" y="46299"/>
                    <a:pt x="44195" y="41509"/>
                  </a:cubicBezTo>
                  <a:cubicBezTo>
                    <a:pt x="47427" y="36718"/>
                    <a:pt x="49043" y="31696"/>
                    <a:pt x="49043" y="26440"/>
                  </a:cubicBezTo>
                  <a:cubicBezTo>
                    <a:pt x="49043" y="20394"/>
                    <a:pt x="47346" y="15731"/>
                    <a:pt x="43951" y="12452"/>
                  </a:cubicBezTo>
                  <a:cubicBezTo>
                    <a:pt x="40555" y="9174"/>
                    <a:pt x="35835" y="7534"/>
                    <a:pt x="29789" y="7534"/>
                  </a:cubicBezTo>
                  <a:cubicBezTo>
                    <a:pt x="24301" y="7534"/>
                    <a:pt x="19801" y="9150"/>
                    <a:pt x="16289" y="12383"/>
                  </a:cubicBezTo>
                  <a:cubicBezTo>
                    <a:pt x="12778" y="15615"/>
                    <a:pt x="10720" y="20045"/>
                    <a:pt x="10115" y="25673"/>
                  </a:cubicBezTo>
                  <a:lnTo>
                    <a:pt x="1186" y="24556"/>
                  </a:lnTo>
                  <a:cubicBezTo>
                    <a:pt x="1883" y="17208"/>
                    <a:pt x="4825" y="11278"/>
                    <a:pt x="10011" y="6767"/>
                  </a:cubicBezTo>
                  <a:cubicBezTo>
                    <a:pt x="15196" y="2255"/>
                    <a:pt x="21812" y="0"/>
                    <a:pt x="2985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100" dirty="0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D0FE7BAE-FACD-4673-852C-C5EE2D207E65}"/>
                </a:ext>
              </a:extLst>
            </p:cNvPr>
            <p:cNvGrpSpPr/>
            <p:nvPr/>
          </p:nvGrpSpPr>
          <p:grpSpPr>
            <a:xfrm>
              <a:off x="3189030" y="2124312"/>
              <a:ext cx="611581" cy="611581"/>
              <a:chOff x="4313817" y="555345"/>
              <a:chExt cx="903834" cy="903834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D87DED88-8214-4A16-925A-156671B5936D}"/>
                  </a:ext>
                </a:extLst>
              </p:cNvPr>
              <p:cNvSpPr/>
              <p:nvPr/>
            </p:nvSpPr>
            <p:spPr>
              <a:xfrm>
                <a:off x="4313817" y="555345"/>
                <a:ext cx="903834" cy="9038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analysis-update_66105">
                <a:extLst>
                  <a:ext uri="{FF2B5EF4-FFF2-40B4-BE49-F238E27FC236}">
                    <a16:creationId xmlns:a16="http://schemas.microsoft.com/office/drawing/2014/main" id="{FB4D63A5-F90C-4312-8605-96B4D85C3FB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494112" y="740807"/>
                <a:ext cx="609685" cy="562317"/>
              </a:xfrm>
              <a:custGeom>
                <a:avLst/>
                <a:gdLst>
                  <a:gd name="connsiteX0" fmla="*/ 176147 w 578111"/>
                  <a:gd name="connsiteY0" fmla="*/ 221031 h 533197"/>
                  <a:gd name="connsiteX1" fmla="*/ 212154 w 578111"/>
                  <a:gd name="connsiteY1" fmla="*/ 256947 h 533197"/>
                  <a:gd name="connsiteX2" fmla="*/ 212154 w 578111"/>
                  <a:gd name="connsiteY2" fmla="*/ 348118 h 533197"/>
                  <a:gd name="connsiteX3" fmla="*/ 176147 w 578111"/>
                  <a:gd name="connsiteY3" fmla="*/ 384955 h 533197"/>
                  <a:gd name="connsiteX4" fmla="*/ 139217 w 578111"/>
                  <a:gd name="connsiteY4" fmla="*/ 348118 h 533197"/>
                  <a:gd name="connsiteX5" fmla="*/ 139217 w 578111"/>
                  <a:gd name="connsiteY5" fmla="*/ 256947 h 533197"/>
                  <a:gd name="connsiteX6" fmla="*/ 176147 w 578111"/>
                  <a:gd name="connsiteY6" fmla="*/ 221031 h 533197"/>
                  <a:gd name="connsiteX7" fmla="*/ 267503 w 578111"/>
                  <a:gd name="connsiteY7" fmla="*/ 184193 h 533197"/>
                  <a:gd name="connsiteX8" fmla="*/ 303437 w 578111"/>
                  <a:gd name="connsiteY8" fmla="*/ 221030 h 533197"/>
                  <a:gd name="connsiteX9" fmla="*/ 303437 w 578111"/>
                  <a:gd name="connsiteY9" fmla="*/ 348119 h 533197"/>
                  <a:gd name="connsiteX10" fmla="*/ 267503 w 578111"/>
                  <a:gd name="connsiteY10" fmla="*/ 384956 h 533197"/>
                  <a:gd name="connsiteX11" fmla="*/ 230648 w 578111"/>
                  <a:gd name="connsiteY11" fmla="*/ 348119 h 533197"/>
                  <a:gd name="connsiteX12" fmla="*/ 230648 w 578111"/>
                  <a:gd name="connsiteY12" fmla="*/ 221030 h 533197"/>
                  <a:gd name="connsiteX13" fmla="*/ 267503 w 578111"/>
                  <a:gd name="connsiteY13" fmla="*/ 184193 h 533197"/>
                  <a:gd name="connsiteX14" fmla="*/ 357937 w 578111"/>
                  <a:gd name="connsiteY14" fmla="*/ 148390 h 533197"/>
                  <a:gd name="connsiteX15" fmla="*/ 394867 w 578111"/>
                  <a:gd name="connsiteY15" fmla="*/ 184289 h 533197"/>
                  <a:gd name="connsiteX16" fmla="*/ 394867 w 578111"/>
                  <a:gd name="connsiteY16" fmla="*/ 348136 h 533197"/>
                  <a:gd name="connsiteX17" fmla="*/ 357937 w 578111"/>
                  <a:gd name="connsiteY17" fmla="*/ 384955 h 533197"/>
                  <a:gd name="connsiteX18" fmla="*/ 321930 w 578111"/>
                  <a:gd name="connsiteY18" fmla="*/ 348136 h 533197"/>
                  <a:gd name="connsiteX19" fmla="*/ 321930 w 578111"/>
                  <a:gd name="connsiteY19" fmla="*/ 184289 h 533197"/>
                  <a:gd name="connsiteX20" fmla="*/ 357937 w 578111"/>
                  <a:gd name="connsiteY20" fmla="*/ 148390 h 533197"/>
                  <a:gd name="connsiteX21" fmla="*/ 267469 w 578111"/>
                  <a:gd name="connsiteY21" fmla="*/ 0 h 533197"/>
                  <a:gd name="connsiteX22" fmla="*/ 529404 w 578111"/>
                  <a:gd name="connsiteY22" fmla="*/ 218252 h 533197"/>
                  <a:gd name="connsiteX23" fmla="*/ 566296 w 578111"/>
                  <a:gd name="connsiteY23" fmla="*/ 218252 h 533197"/>
                  <a:gd name="connsiteX24" fmla="*/ 576441 w 578111"/>
                  <a:gd name="connsiteY24" fmla="*/ 224698 h 533197"/>
                  <a:gd name="connsiteX25" fmla="*/ 575519 w 578111"/>
                  <a:gd name="connsiteY25" fmla="*/ 237590 h 533197"/>
                  <a:gd name="connsiteX26" fmla="*/ 514647 w 578111"/>
                  <a:gd name="connsiteY26" fmla="*/ 310341 h 533197"/>
                  <a:gd name="connsiteX27" fmla="*/ 505424 w 578111"/>
                  <a:gd name="connsiteY27" fmla="*/ 314945 h 533197"/>
                  <a:gd name="connsiteX28" fmla="*/ 496201 w 578111"/>
                  <a:gd name="connsiteY28" fmla="*/ 310341 h 533197"/>
                  <a:gd name="connsiteX29" fmla="*/ 435328 w 578111"/>
                  <a:gd name="connsiteY29" fmla="*/ 237590 h 533197"/>
                  <a:gd name="connsiteX30" fmla="*/ 433484 w 578111"/>
                  <a:gd name="connsiteY30" fmla="*/ 224698 h 533197"/>
                  <a:gd name="connsiteX31" fmla="*/ 444551 w 578111"/>
                  <a:gd name="connsiteY31" fmla="*/ 218252 h 533197"/>
                  <a:gd name="connsiteX32" fmla="*/ 480521 w 578111"/>
                  <a:gd name="connsiteY32" fmla="*/ 218252 h 533197"/>
                  <a:gd name="connsiteX33" fmla="*/ 267469 w 578111"/>
                  <a:gd name="connsiteY33" fmla="*/ 47886 h 533197"/>
                  <a:gd name="connsiteX34" fmla="*/ 48882 w 578111"/>
                  <a:gd name="connsiteY34" fmla="*/ 266138 h 533197"/>
                  <a:gd name="connsiteX35" fmla="*/ 267469 w 578111"/>
                  <a:gd name="connsiteY35" fmla="*/ 484390 h 533197"/>
                  <a:gd name="connsiteX36" fmla="*/ 456541 w 578111"/>
                  <a:gd name="connsiteY36" fmla="*/ 375724 h 533197"/>
                  <a:gd name="connsiteX37" fmla="*/ 489744 w 578111"/>
                  <a:gd name="connsiteY37" fmla="*/ 366515 h 533197"/>
                  <a:gd name="connsiteX38" fmla="*/ 498967 w 578111"/>
                  <a:gd name="connsiteY38" fmla="*/ 399668 h 533197"/>
                  <a:gd name="connsiteX39" fmla="*/ 267469 w 578111"/>
                  <a:gd name="connsiteY39" fmla="*/ 533197 h 533197"/>
                  <a:gd name="connsiteX40" fmla="*/ 0 w 578111"/>
                  <a:gd name="connsiteY40" fmla="*/ 266138 h 533197"/>
                  <a:gd name="connsiteX41" fmla="*/ 267469 w 578111"/>
                  <a:gd name="connsiteY41" fmla="*/ 0 h 53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78111" h="533197">
                    <a:moveTo>
                      <a:pt x="176147" y="221031"/>
                    </a:moveTo>
                    <a:cubicBezTo>
                      <a:pt x="196459" y="221031"/>
                      <a:pt x="212154" y="237608"/>
                      <a:pt x="212154" y="256947"/>
                    </a:cubicBezTo>
                    <a:lnTo>
                      <a:pt x="212154" y="348118"/>
                    </a:lnTo>
                    <a:cubicBezTo>
                      <a:pt x="212154" y="368378"/>
                      <a:pt x="196459" y="384955"/>
                      <a:pt x="176147" y="384955"/>
                    </a:cubicBezTo>
                    <a:cubicBezTo>
                      <a:pt x="155836" y="384955"/>
                      <a:pt x="139217" y="368378"/>
                      <a:pt x="139217" y="348118"/>
                    </a:cubicBezTo>
                    <a:lnTo>
                      <a:pt x="139217" y="256947"/>
                    </a:lnTo>
                    <a:cubicBezTo>
                      <a:pt x="139217" y="237608"/>
                      <a:pt x="155836" y="221031"/>
                      <a:pt x="176147" y="221031"/>
                    </a:cubicBezTo>
                    <a:close/>
                    <a:moveTo>
                      <a:pt x="267503" y="184193"/>
                    </a:moveTo>
                    <a:cubicBezTo>
                      <a:pt x="286852" y="184193"/>
                      <a:pt x="303437" y="200770"/>
                      <a:pt x="303437" y="221030"/>
                    </a:cubicBezTo>
                    <a:lnTo>
                      <a:pt x="303437" y="348119"/>
                    </a:lnTo>
                    <a:cubicBezTo>
                      <a:pt x="303437" y="368379"/>
                      <a:pt x="287774" y="384956"/>
                      <a:pt x="267503" y="384956"/>
                    </a:cubicBezTo>
                    <a:cubicBezTo>
                      <a:pt x="247233" y="384956"/>
                      <a:pt x="230648" y="368379"/>
                      <a:pt x="230648" y="348119"/>
                    </a:cubicBezTo>
                    <a:lnTo>
                      <a:pt x="230648" y="221030"/>
                    </a:lnTo>
                    <a:cubicBezTo>
                      <a:pt x="230648" y="200770"/>
                      <a:pt x="247233" y="184193"/>
                      <a:pt x="267503" y="184193"/>
                    </a:cubicBezTo>
                    <a:close/>
                    <a:moveTo>
                      <a:pt x="357937" y="148390"/>
                    </a:moveTo>
                    <a:cubicBezTo>
                      <a:pt x="378249" y="148390"/>
                      <a:pt x="394867" y="164959"/>
                      <a:pt x="394867" y="184289"/>
                    </a:cubicBezTo>
                    <a:lnTo>
                      <a:pt x="394867" y="348136"/>
                    </a:lnTo>
                    <a:cubicBezTo>
                      <a:pt x="394867" y="368386"/>
                      <a:pt x="378249" y="384955"/>
                      <a:pt x="357937" y="384955"/>
                    </a:cubicBezTo>
                    <a:cubicBezTo>
                      <a:pt x="338549" y="384955"/>
                      <a:pt x="321930" y="368386"/>
                      <a:pt x="321930" y="348136"/>
                    </a:cubicBezTo>
                    <a:lnTo>
                      <a:pt x="321930" y="184289"/>
                    </a:lnTo>
                    <a:cubicBezTo>
                      <a:pt x="321930" y="164959"/>
                      <a:pt x="338549" y="148390"/>
                      <a:pt x="357937" y="148390"/>
                    </a:cubicBezTo>
                    <a:close/>
                    <a:moveTo>
                      <a:pt x="267469" y="0"/>
                    </a:moveTo>
                    <a:cubicBezTo>
                      <a:pt x="397514" y="0"/>
                      <a:pt x="507268" y="93931"/>
                      <a:pt x="529404" y="218252"/>
                    </a:cubicBezTo>
                    <a:lnTo>
                      <a:pt x="566296" y="218252"/>
                    </a:lnTo>
                    <a:cubicBezTo>
                      <a:pt x="570907" y="218252"/>
                      <a:pt x="574597" y="221014"/>
                      <a:pt x="576441" y="224698"/>
                    </a:cubicBezTo>
                    <a:cubicBezTo>
                      <a:pt x="579208" y="229302"/>
                      <a:pt x="578286" y="233907"/>
                      <a:pt x="575519" y="237590"/>
                    </a:cubicBezTo>
                    <a:lnTo>
                      <a:pt x="514647" y="310341"/>
                    </a:lnTo>
                    <a:cubicBezTo>
                      <a:pt x="511880" y="313104"/>
                      <a:pt x="509113" y="314945"/>
                      <a:pt x="505424" y="314945"/>
                    </a:cubicBezTo>
                    <a:cubicBezTo>
                      <a:pt x="501734" y="314945"/>
                      <a:pt x="498045" y="313104"/>
                      <a:pt x="496201" y="310341"/>
                    </a:cubicBezTo>
                    <a:lnTo>
                      <a:pt x="435328" y="237590"/>
                    </a:lnTo>
                    <a:cubicBezTo>
                      <a:pt x="431639" y="233907"/>
                      <a:pt x="431639" y="229302"/>
                      <a:pt x="433484" y="224698"/>
                    </a:cubicBezTo>
                    <a:cubicBezTo>
                      <a:pt x="435328" y="221014"/>
                      <a:pt x="439940" y="218252"/>
                      <a:pt x="444551" y="218252"/>
                    </a:cubicBezTo>
                    <a:lnTo>
                      <a:pt x="480521" y="218252"/>
                    </a:lnTo>
                    <a:cubicBezTo>
                      <a:pt x="458386" y="120637"/>
                      <a:pt x="370767" y="47886"/>
                      <a:pt x="267469" y="47886"/>
                    </a:cubicBezTo>
                    <a:cubicBezTo>
                      <a:pt x="146647" y="47886"/>
                      <a:pt x="48882" y="146422"/>
                      <a:pt x="48882" y="266138"/>
                    </a:cubicBezTo>
                    <a:cubicBezTo>
                      <a:pt x="48882" y="386775"/>
                      <a:pt x="146647" y="484390"/>
                      <a:pt x="267469" y="484390"/>
                    </a:cubicBezTo>
                    <a:cubicBezTo>
                      <a:pt x="344942" y="484390"/>
                      <a:pt x="417805" y="442949"/>
                      <a:pt x="456541" y="375724"/>
                    </a:cubicBezTo>
                    <a:cubicBezTo>
                      <a:pt x="462998" y="363753"/>
                      <a:pt x="477754" y="360069"/>
                      <a:pt x="489744" y="366515"/>
                    </a:cubicBezTo>
                    <a:cubicBezTo>
                      <a:pt x="501734" y="373883"/>
                      <a:pt x="505424" y="388617"/>
                      <a:pt x="498967" y="399668"/>
                    </a:cubicBezTo>
                    <a:cubicBezTo>
                      <a:pt x="451008" y="482548"/>
                      <a:pt x="362466" y="533197"/>
                      <a:pt x="267469" y="533197"/>
                    </a:cubicBezTo>
                    <a:cubicBezTo>
                      <a:pt x="119900" y="533197"/>
                      <a:pt x="0" y="413481"/>
                      <a:pt x="0" y="266138"/>
                    </a:cubicBezTo>
                    <a:cubicBezTo>
                      <a:pt x="0" y="119716"/>
                      <a:pt x="119900" y="0"/>
                      <a:pt x="267469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</p:sp>
        </p:grp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008711D3-242D-45DB-AF9C-AAEADB22DB77}"/>
              </a:ext>
            </a:extLst>
          </p:cNvPr>
          <p:cNvSpPr txBox="1"/>
          <p:nvPr/>
        </p:nvSpPr>
        <p:spPr>
          <a:xfrm>
            <a:off x="1055266" y="1167504"/>
            <a:ext cx="317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endParaRPr lang="zh-CN" altLang="en-US" sz="28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983E316-1453-46BB-864C-71E22E48F4EE}"/>
              </a:ext>
            </a:extLst>
          </p:cNvPr>
          <p:cNvSpPr txBox="1"/>
          <p:nvPr/>
        </p:nvSpPr>
        <p:spPr>
          <a:xfrm>
            <a:off x="1161247" y="1690898"/>
            <a:ext cx="1845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#DESIGN#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732B57F9-7165-403D-B238-6F47A91D9639}"/>
              </a:ext>
            </a:extLst>
          </p:cNvPr>
          <p:cNvSpPr/>
          <p:nvPr/>
        </p:nvSpPr>
        <p:spPr>
          <a:xfrm>
            <a:off x="8218025" y="1958552"/>
            <a:ext cx="264912" cy="264912"/>
          </a:xfrm>
          <a:prstGeom prst="roundRect">
            <a:avLst/>
          </a:prstGeom>
          <a:solidFill>
            <a:srgbClr val="3B383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B054F2C-8BD7-4B39-9481-3CCDEDC90B38}"/>
              </a:ext>
            </a:extLst>
          </p:cNvPr>
          <p:cNvSpPr/>
          <p:nvPr/>
        </p:nvSpPr>
        <p:spPr>
          <a:xfrm>
            <a:off x="9146241" y="1960594"/>
            <a:ext cx="264912" cy="264912"/>
          </a:xfrm>
          <a:prstGeom prst="roundRect">
            <a:avLst/>
          </a:prstGeom>
          <a:solidFill>
            <a:srgbClr val="76717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01A4D058-EDD4-4FFE-9312-942B9B334D3C}"/>
              </a:ext>
            </a:extLst>
          </p:cNvPr>
          <p:cNvSpPr/>
          <p:nvPr/>
        </p:nvSpPr>
        <p:spPr>
          <a:xfrm>
            <a:off x="10074456" y="1958552"/>
            <a:ext cx="264912" cy="264912"/>
          </a:xfrm>
          <a:prstGeom prst="roundRect">
            <a:avLst/>
          </a:prstGeom>
          <a:solidFill>
            <a:srgbClr val="C5C5C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PA-组合 24">
            <a:extLst>
              <a:ext uri="{FF2B5EF4-FFF2-40B4-BE49-F238E27FC236}">
                <a16:creationId xmlns:a16="http://schemas.microsoft.com/office/drawing/2014/main" id="{4722377E-EF1B-4B67-9C36-4D203DA2C0E4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055266" y="711189"/>
            <a:ext cx="213360" cy="211962"/>
            <a:chOff x="1890216" y="1981983"/>
            <a:chExt cx="2664431" cy="2646982"/>
          </a:xfrm>
        </p:grpSpPr>
        <p:sp>
          <p:nvSpPr>
            <p:cNvPr id="28" name="PA-圆角矩形 26">
              <a:extLst>
                <a:ext uri="{FF2B5EF4-FFF2-40B4-BE49-F238E27FC236}">
                  <a16:creationId xmlns:a16="http://schemas.microsoft.com/office/drawing/2014/main" id="{8A8784CA-628E-4C95-8A9D-99272A0C74AB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890216" y="1981983"/>
              <a:ext cx="2646983" cy="264698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PA-圆角矩形 27">
              <a:extLst>
                <a:ext uri="{FF2B5EF4-FFF2-40B4-BE49-F238E27FC236}">
                  <a16:creationId xmlns:a16="http://schemas.microsoft.com/office/drawing/2014/main" id="{51DB84A8-E51C-4E3B-8920-A17577C3C28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2351568" y="2425886"/>
              <a:ext cx="2203079" cy="2203079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PA-文本框 25">
            <a:extLst>
              <a:ext uri="{FF2B5EF4-FFF2-40B4-BE49-F238E27FC236}">
                <a16:creationId xmlns:a16="http://schemas.microsoft.com/office/drawing/2014/main" id="{6CABF5F3-DB85-42F3-ADA9-482199B6129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304173" y="634888"/>
            <a:ext cx="2043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输入项目标题</a:t>
            </a:r>
          </a:p>
        </p:txBody>
      </p:sp>
    </p:spTree>
    <p:extLst>
      <p:ext uri="{BB962C8B-B14F-4D97-AF65-F5344CB8AC3E}">
        <p14:creationId xmlns:p14="http://schemas.microsoft.com/office/powerpoint/2010/main" val="119854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/>
      <p:bldP spid="23" grpId="0" animBg="1"/>
      <p:bldP spid="24" grpId="0" animBg="1"/>
      <p:bldP spid="25" grpId="0" animBg="1"/>
      <p:bldP spid="26" grpId="0" animBg="1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A-图片 21-4634">
            <a:extLst>
              <a:ext uri="{FF2B5EF4-FFF2-40B4-BE49-F238E27FC236}">
                <a16:creationId xmlns:a16="http://schemas.microsoft.com/office/drawing/2014/main" id="{7BB9E882-CED7-4CCB-AB2C-A4EC52F97820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4" b="7944"/>
          <a:stretch>
            <a:fillRect/>
          </a:stretch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3EECD8F-1CE7-4042-B4F5-930EC7266B1C}"/>
              </a:ext>
            </a:extLst>
          </p:cNvPr>
          <p:cNvSpPr/>
          <p:nvPr/>
        </p:nvSpPr>
        <p:spPr>
          <a:xfrm rot="7996830">
            <a:off x="-4683021" y="-987432"/>
            <a:ext cx="8847881" cy="8847873"/>
          </a:xfrm>
          <a:prstGeom prst="roundRect">
            <a:avLst>
              <a:gd name="adj" fmla="val 35499"/>
            </a:avLst>
          </a:prstGeom>
          <a:solidFill>
            <a:schemeClr val="bg1">
              <a:alpha val="86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D652540-CC01-4503-94D2-1BBC35B1447F}"/>
              </a:ext>
            </a:extLst>
          </p:cNvPr>
          <p:cNvGrpSpPr/>
          <p:nvPr/>
        </p:nvGrpSpPr>
        <p:grpSpPr>
          <a:xfrm>
            <a:off x="-4683021" y="-994937"/>
            <a:ext cx="8847881" cy="8847873"/>
            <a:chOff x="-4683021" y="-994937"/>
            <a:chExt cx="8847881" cy="8847873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FF19102-EF2B-455B-8909-865338F64776}"/>
                </a:ext>
              </a:extLst>
            </p:cNvPr>
            <p:cNvGrpSpPr/>
            <p:nvPr/>
          </p:nvGrpSpPr>
          <p:grpSpPr>
            <a:xfrm>
              <a:off x="-4683021" y="-994937"/>
              <a:ext cx="8847881" cy="8847873"/>
              <a:chOff x="-4683021" y="-994937"/>
              <a:chExt cx="8847881" cy="8847873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4E6B0EF4-8FC5-4FEE-A339-E88E54F4E664}"/>
                  </a:ext>
                </a:extLst>
              </p:cNvPr>
              <p:cNvSpPr/>
              <p:nvPr/>
            </p:nvSpPr>
            <p:spPr>
              <a:xfrm rot="1103220">
                <a:off x="-4683021" y="-994937"/>
                <a:ext cx="8847881" cy="8847873"/>
              </a:xfrm>
              <a:prstGeom prst="roundRect">
                <a:avLst>
                  <a:gd name="adj" fmla="val 26026"/>
                </a:avLst>
              </a:prstGeom>
              <a:noFill/>
              <a:ln w="19050">
                <a:solidFill>
                  <a:srgbClr val="C5C5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5427E391-FB75-4782-B910-A25E12A66BE8}"/>
                  </a:ext>
                </a:extLst>
              </p:cNvPr>
              <p:cNvSpPr/>
              <p:nvPr/>
            </p:nvSpPr>
            <p:spPr>
              <a:xfrm rot="9378794">
                <a:off x="-4683021" y="-994937"/>
                <a:ext cx="8847881" cy="8847873"/>
              </a:xfrm>
              <a:prstGeom prst="roundRect">
                <a:avLst>
                  <a:gd name="adj" fmla="val 22983"/>
                </a:avLst>
              </a:prstGeom>
              <a:noFill/>
              <a:ln w="19050">
                <a:solidFill>
                  <a:srgbClr val="C5C5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B639717A-C6A6-4412-8B42-04CFFF907799}"/>
                </a:ext>
              </a:extLst>
            </p:cNvPr>
            <p:cNvSpPr/>
            <p:nvPr/>
          </p:nvSpPr>
          <p:spPr>
            <a:xfrm rot="2700000">
              <a:off x="2797361" y="5792501"/>
              <a:ext cx="1183385" cy="1183384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3B93F64B-D306-4E14-B444-5394B1234336}"/>
              </a:ext>
            </a:extLst>
          </p:cNvPr>
          <p:cNvSpPr txBox="1"/>
          <p:nvPr/>
        </p:nvSpPr>
        <p:spPr>
          <a:xfrm>
            <a:off x="806183" y="1812174"/>
            <a:ext cx="1415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项目标题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F7A48D6-660C-45D7-A24B-81337EBE23CD}"/>
              </a:ext>
            </a:extLst>
          </p:cNvPr>
          <p:cNvSpPr txBox="1"/>
          <p:nvPr/>
        </p:nvSpPr>
        <p:spPr>
          <a:xfrm>
            <a:off x="806183" y="2375390"/>
            <a:ext cx="2350432" cy="3522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 you want , you can delete the text . If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80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5" grpId="0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E9D98FD9-23F9-4849-8ABD-4B3194E83D3E}"/>
              </a:ext>
            </a:extLst>
          </p:cNvPr>
          <p:cNvSpPr/>
          <p:nvPr/>
        </p:nvSpPr>
        <p:spPr>
          <a:xfrm>
            <a:off x="7020351" y="4291157"/>
            <a:ext cx="1950929" cy="429264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960B0CF-F4D4-4B1F-B9B3-B3A5012EF2CC}"/>
              </a:ext>
            </a:extLst>
          </p:cNvPr>
          <p:cNvSpPr/>
          <p:nvPr/>
        </p:nvSpPr>
        <p:spPr>
          <a:xfrm>
            <a:off x="8575040" y="3361767"/>
            <a:ext cx="2174466" cy="157195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CA1D04B1-561C-427F-A69C-418146F033E1}"/>
              </a:ext>
            </a:extLst>
          </p:cNvPr>
          <p:cNvSpPr/>
          <p:nvPr/>
        </p:nvSpPr>
        <p:spPr>
          <a:xfrm>
            <a:off x="3017976" y="1740328"/>
            <a:ext cx="2646983" cy="26469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DF01370-10EF-410F-8B87-ACE304D75D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7235" y="2786976"/>
            <a:ext cx="191688" cy="19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8046FA-F4E0-4BA1-A2BB-1ED170AF322F}"/>
              </a:ext>
            </a:extLst>
          </p:cNvPr>
          <p:cNvSpPr/>
          <p:nvPr/>
        </p:nvSpPr>
        <p:spPr>
          <a:xfrm>
            <a:off x="2384541" y="1036899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1A08D04-3124-48C1-9669-36C1BEC47014}"/>
              </a:ext>
            </a:extLst>
          </p:cNvPr>
          <p:cNvSpPr/>
          <p:nvPr/>
        </p:nvSpPr>
        <p:spPr>
          <a:xfrm>
            <a:off x="1174801" y="5311792"/>
            <a:ext cx="715415" cy="71541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C94711A-F1EC-48D3-B3D5-1CC00A21989F}"/>
              </a:ext>
            </a:extLst>
          </p:cNvPr>
          <p:cNvSpPr/>
          <p:nvPr/>
        </p:nvSpPr>
        <p:spPr>
          <a:xfrm>
            <a:off x="3453107" y="836166"/>
            <a:ext cx="715415" cy="71541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8E04C6A-65BD-4DAA-9677-E9B4128E044B}"/>
              </a:ext>
            </a:extLst>
          </p:cNvPr>
          <p:cNvSpPr/>
          <p:nvPr/>
        </p:nvSpPr>
        <p:spPr>
          <a:xfrm>
            <a:off x="3479328" y="2184231"/>
            <a:ext cx="2203079" cy="2203079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1AF2055-48A7-4C54-A11C-925E241CAAAD}"/>
              </a:ext>
            </a:extLst>
          </p:cNvPr>
          <p:cNvSpPr/>
          <p:nvPr/>
        </p:nvSpPr>
        <p:spPr>
          <a:xfrm>
            <a:off x="5682407" y="2319721"/>
            <a:ext cx="3288873" cy="177574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3722EF1-500F-4A6B-B673-277906A77619}"/>
              </a:ext>
            </a:extLst>
          </p:cNvPr>
          <p:cNvSpPr txBox="1"/>
          <p:nvPr/>
        </p:nvSpPr>
        <p:spPr>
          <a:xfrm>
            <a:off x="4035875" y="2608116"/>
            <a:ext cx="41202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THANKS</a:t>
            </a:r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</a:t>
            </a:r>
            <a:r>
              <a:rPr lang="zh-CN" altLang="en-US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15E989A-CE85-4769-8F1E-A915BD662E8E}"/>
              </a:ext>
            </a:extLst>
          </p:cNvPr>
          <p:cNvSpPr txBox="1"/>
          <p:nvPr/>
        </p:nvSpPr>
        <p:spPr>
          <a:xfrm>
            <a:off x="5941693" y="3423920"/>
            <a:ext cx="32888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FOR YOUR LISTENING</a:t>
            </a:r>
            <a:endParaRPr lang="zh-CN" altLang="en-US" sz="2400" b="1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358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700000" y="7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0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4231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6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9" grpId="0" animBg="1"/>
      <p:bldP spid="7" grpId="0" animBg="1"/>
      <p:bldP spid="4" grpId="0" animBg="1"/>
      <p:bldP spid="6" grpId="0" animBg="1"/>
      <p:bldP spid="8" grpId="0" animBg="1"/>
      <p:bldP spid="15" grpId="0" animBg="1"/>
      <p:bldP spid="15" grpId="1" animBg="1"/>
      <p:bldP spid="18" grpId="0" animBg="1"/>
      <p:bldP spid="14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A-圆角矩形 51">
            <a:extLst>
              <a:ext uri="{FF2B5EF4-FFF2-40B4-BE49-F238E27FC236}">
                <a16:creationId xmlns:a16="http://schemas.microsoft.com/office/drawing/2014/main" id="{6612C7AD-C5D0-4CE0-8366-4DA07510C22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343266" y="2418285"/>
            <a:ext cx="2218292" cy="2218280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PA-圆角矩形 51">
            <a:extLst>
              <a:ext uri="{FF2B5EF4-FFF2-40B4-BE49-F238E27FC236}">
                <a16:creationId xmlns:a16="http://schemas.microsoft.com/office/drawing/2014/main" id="{F99DF15F-AE84-43B1-BD9B-F3B6601555A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343266" y="2418285"/>
            <a:ext cx="2218292" cy="2218280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PA-圆角矩形 51">
            <a:extLst>
              <a:ext uri="{FF2B5EF4-FFF2-40B4-BE49-F238E27FC236}">
                <a16:creationId xmlns:a16="http://schemas.microsoft.com/office/drawing/2014/main" id="{AB33F4EF-52AF-40CF-A1FA-03C32EFBBCB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43266" y="2418285"/>
            <a:ext cx="2218292" cy="2218280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3" name="PA-圆角矩形 51">
            <a:extLst>
              <a:ext uri="{FF2B5EF4-FFF2-40B4-BE49-F238E27FC236}">
                <a16:creationId xmlns:a16="http://schemas.microsoft.com/office/drawing/2014/main" id="{350BC068-2A10-4088-8935-4FEDC5F9149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343266" y="2418285"/>
            <a:ext cx="2218292" cy="2218280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PA-圆角矩形 6">
            <a:extLst>
              <a:ext uri="{FF2B5EF4-FFF2-40B4-BE49-F238E27FC236}">
                <a16:creationId xmlns:a16="http://schemas.microsoft.com/office/drawing/2014/main" id="{CA1D04B1-561C-427F-A69C-418146F033E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890216" y="1981983"/>
            <a:ext cx="2646983" cy="26469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" name="PA-AutoShape 2">
            <a:extLst>
              <a:ext uri="{FF2B5EF4-FFF2-40B4-BE49-F238E27FC236}">
                <a16:creationId xmlns:a16="http://schemas.microsoft.com/office/drawing/2014/main" id="{DDF01370-10EF-410F-8B87-ACE304D75DDC}"/>
              </a:ext>
            </a:extLst>
          </p:cNvPr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837235" y="3018471"/>
            <a:ext cx="191688" cy="19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PA-圆角矩形 3">
            <a:extLst>
              <a:ext uri="{FF2B5EF4-FFF2-40B4-BE49-F238E27FC236}">
                <a16:creationId xmlns:a16="http://schemas.microsoft.com/office/drawing/2014/main" id="{128046FA-F4E0-4BA1-A2BB-1ED170AF322F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2384541" y="1268394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" name="PA-圆角矩形 5">
            <a:extLst>
              <a:ext uri="{FF2B5EF4-FFF2-40B4-BE49-F238E27FC236}">
                <a16:creationId xmlns:a16="http://schemas.microsoft.com/office/drawing/2014/main" id="{11A08D04-3124-48C1-9669-36C1BEC47014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174801" y="4827872"/>
            <a:ext cx="715415" cy="71541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28E04C6A-65BD-4DAA-9677-E9B4128E044B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2350873" y="2425886"/>
            <a:ext cx="2203079" cy="2203079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PA-文本框 26">
            <a:extLst>
              <a:ext uri="{FF2B5EF4-FFF2-40B4-BE49-F238E27FC236}">
                <a16:creationId xmlns:a16="http://schemas.microsoft.com/office/drawing/2014/main" id="{39FDEDFC-605C-409F-A432-538EB1677F51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575804" y="3721547"/>
            <a:ext cx="1836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PA-文本框 27">
            <a:extLst>
              <a:ext uri="{FF2B5EF4-FFF2-40B4-BE49-F238E27FC236}">
                <a16:creationId xmlns:a16="http://schemas.microsoft.com/office/drawing/2014/main" id="{DC0F587A-857A-49B1-A2AD-1305FB5B0DEF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2661532" y="2875344"/>
            <a:ext cx="16690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2800" b="1" dirty="0">
                <a:solidFill>
                  <a:schemeClr val="bg1"/>
                </a:solidFill>
              </a:rPr>
              <a:t> 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51" name="PA-圆角矩形 50">
            <a:extLst>
              <a:ext uri="{FF2B5EF4-FFF2-40B4-BE49-F238E27FC236}">
                <a16:creationId xmlns:a16="http://schemas.microsoft.com/office/drawing/2014/main" id="{CC36E74B-BA9D-453F-9CBC-559876C1A7DA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908907" y="1235711"/>
            <a:ext cx="671986" cy="241318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6" name="PA-圆角矩形 45">
            <a:extLst>
              <a:ext uri="{FF2B5EF4-FFF2-40B4-BE49-F238E27FC236}">
                <a16:creationId xmlns:a16="http://schemas.microsoft.com/office/drawing/2014/main" id="{604D31D0-F1BA-4DF8-80F9-516545242D58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6891692" y="2643551"/>
            <a:ext cx="671986" cy="241318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4" name="PA-圆角矩形 53">
            <a:extLst>
              <a:ext uri="{FF2B5EF4-FFF2-40B4-BE49-F238E27FC236}">
                <a16:creationId xmlns:a16="http://schemas.microsoft.com/office/drawing/2014/main" id="{31B1E93E-7865-4E80-A7FB-230B440DBF97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973275" y="4183615"/>
            <a:ext cx="671986" cy="241318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7" name="PA-圆角矩形 56">
            <a:extLst>
              <a:ext uri="{FF2B5EF4-FFF2-40B4-BE49-F238E27FC236}">
                <a16:creationId xmlns:a16="http://schemas.microsoft.com/office/drawing/2014/main" id="{28DB1676-12BC-4478-B9B5-275870BF74A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6957308" y="5558857"/>
            <a:ext cx="671986" cy="241318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8" name="PA-圆角矩形 67">
            <a:extLst>
              <a:ext uri="{FF2B5EF4-FFF2-40B4-BE49-F238E27FC236}">
                <a16:creationId xmlns:a16="http://schemas.microsoft.com/office/drawing/2014/main" id="{449A29ED-6222-4DCF-B5F1-3362F101C62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3453107" y="836166"/>
            <a:ext cx="715415" cy="71541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3" name="PA-圆角矩形 72">
            <a:extLst>
              <a:ext uri="{FF2B5EF4-FFF2-40B4-BE49-F238E27FC236}">
                <a16:creationId xmlns:a16="http://schemas.microsoft.com/office/drawing/2014/main" id="{B2BA17DA-5BBE-4519-99A1-D2733FB864D7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8380983" y="6572911"/>
            <a:ext cx="2407535" cy="529731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4" name="PA-圆角矩形 73">
            <a:extLst>
              <a:ext uri="{FF2B5EF4-FFF2-40B4-BE49-F238E27FC236}">
                <a16:creationId xmlns:a16="http://schemas.microsoft.com/office/drawing/2014/main" id="{7F23FF86-A3C3-443A-A134-25BFD5D1A88F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10072060" y="5993932"/>
            <a:ext cx="2918378" cy="2109744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" name="PA-组合 2">
            <a:extLst>
              <a:ext uri="{FF2B5EF4-FFF2-40B4-BE49-F238E27FC236}">
                <a16:creationId xmlns:a16="http://schemas.microsoft.com/office/drawing/2014/main" id="{7CF0D2C0-559A-44D5-84C5-966B08B3852C}"/>
              </a:ext>
            </a:extLst>
          </p:cNvPr>
          <p:cNvGrpSpPr/>
          <p:nvPr>
            <p:custDataLst>
              <p:tags r:id="rId19"/>
            </p:custDataLst>
          </p:nvPr>
        </p:nvGrpSpPr>
        <p:grpSpPr>
          <a:xfrm>
            <a:off x="6898350" y="739354"/>
            <a:ext cx="2550535" cy="828354"/>
            <a:chOff x="6898350" y="739354"/>
            <a:chExt cx="2550535" cy="828354"/>
          </a:xfrm>
        </p:grpSpPr>
        <p:sp>
          <p:nvSpPr>
            <p:cNvPr id="53" name="PA-标题 1">
              <a:extLst>
                <a:ext uri="{FF2B5EF4-FFF2-40B4-BE49-F238E27FC236}">
                  <a16:creationId xmlns:a16="http://schemas.microsoft.com/office/drawing/2014/main" id="{0D8DCF9B-7B1F-4CA7-9151-00760C2CE454}"/>
                </a:ext>
              </a:extLst>
            </p:cNvPr>
            <p:cNvSpPr txBox="1">
              <a:spLocks/>
            </p:cNvSpPr>
            <p:nvPr>
              <p:custDataLst>
                <p:tags r:id="rId32"/>
              </p:custDataLst>
            </p:nvPr>
          </p:nvSpPr>
          <p:spPr>
            <a:xfrm>
              <a:off x="6898350" y="739354"/>
              <a:ext cx="916405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1</a:t>
              </a:r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4" name="PA-标题 1">
              <a:extLst>
                <a:ext uri="{FF2B5EF4-FFF2-40B4-BE49-F238E27FC236}">
                  <a16:creationId xmlns:a16="http://schemas.microsoft.com/office/drawing/2014/main" id="{F4F6C1D8-3708-4B37-B3EB-B3B1151A48C3}"/>
                </a:ext>
              </a:extLst>
            </p:cNvPr>
            <p:cNvSpPr txBox="1">
              <a:spLocks/>
            </p:cNvSpPr>
            <p:nvPr>
              <p:custDataLst>
                <p:tags r:id="rId33"/>
              </p:custDataLst>
            </p:nvPr>
          </p:nvSpPr>
          <p:spPr>
            <a:xfrm>
              <a:off x="7726515" y="879202"/>
              <a:ext cx="1722370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第一章标题</a:t>
              </a:r>
              <a:endPara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PA-标题 1">
              <a:extLst>
                <a:ext uri="{FF2B5EF4-FFF2-40B4-BE49-F238E27FC236}">
                  <a16:creationId xmlns:a16="http://schemas.microsoft.com/office/drawing/2014/main" id="{B3F4A6BA-95D3-4A3B-A5C9-39CA4CC6C08A}"/>
                </a:ext>
              </a:extLst>
            </p:cNvPr>
            <p:cNvSpPr txBox="1">
              <a:spLocks/>
            </p:cNvSpPr>
            <p:nvPr>
              <p:custDataLst>
                <p:tags r:id="rId34"/>
              </p:custDataLst>
            </p:nvPr>
          </p:nvSpPr>
          <p:spPr>
            <a:xfrm>
              <a:off x="7726515" y="1255350"/>
              <a:ext cx="1508925" cy="312358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Chapter I title</a:t>
              </a:r>
            </a:p>
          </p:txBody>
        </p:sp>
      </p:grpSp>
      <p:grpSp>
        <p:nvGrpSpPr>
          <p:cNvPr id="5" name="PA-组合 4">
            <a:extLst>
              <a:ext uri="{FF2B5EF4-FFF2-40B4-BE49-F238E27FC236}">
                <a16:creationId xmlns:a16="http://schemas.microsoft.com/office/drawing/2014/main" id="{FC62D572-985F-499F-8ED0-FA5CD0799C6A}"/>
              </a:ext>
            </a:extLst>
          </p:cNvPr>
          <p:cNvGrpSpPr/>
          <p:nvPr>
            <p:custDataLst>
              <p:tags r:id="rId20"/>
            </p:custDataLst>
          </p:nvPr>
        </p:nvGrpSpPr>
        <p:grpSpPr>
          <a:xfrm>
            <a:off x="6881136" y="2147194"/>
            <a:ext cx="2649332" cy="808318"/>
            <a:chOff x="6881136" y="2147194"/>
            <a:chExt cx="2649332" cy="808318"/>
          </a:xfrm>
        </p:grpSpPr>
        <p:sp>
          <p:nvSpPr>
            <p:cNvPr id="37" name="PA-标题 1">
              <a:extLst>
                <a:ext uri="{FF2B5EF4-FFF2-40B4-BE49-F238E27FC236}">
                  <a16:creationId xmlns:a16="http://schemas.microsoft.com/office/drawing/2014/main" id="{352B812F-DC70-4CAF-85A9-A94D03B9D59F}"/>
                </a:ext>
              </a:extLst>
            </p:cNvPr>
            <p:cNvSpPr txBox="1">
              <a:spLocks/>
            </p:cNvSpPr>
            <p:nvPr>
              <p:custDataLst>
                <p:tags r:id="rId29"/>
              </p:custDataLst>
            </p:nvPr>
          </p:nvSpPr>
          <p:spPr>
            <a:xfrm>
              <a:off x="6881136" y="2147194"/>
              <a:ext cx="916406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</a:t>
              </a:r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5" name="PA-标题 1">
              <a:extLst>
                <a:ext uri="{FF2B5EF4-FFF2-40B4-BE49-F238E27FC236}">
                  <a16:creationId xmlns:a16="http://schemas.microsoft.com/office/drawing/2014/main" id="{164ADDDA-31CA-4B08-9B4C-94633CB9E8F9}"/>
                </a:ext>
              </a:extLst>
            </p:cNvPr>
            <p:cNvSpPr txBox="1">
              <a:spLocks/>
            </p:cNvSpPr>
            <p:nvPr>
              <p:custDataLst>
                <p:tags r:id="rId30"/>
              </p:custDataLst>
            </p:nvPr>
          </p:nvSpPr>
          <p:spPr>
            <a:xfrm>
              <a:off x="7808098" y="2255126"/>
              <a:ext cx="1722370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第二章标题</a:t>
              </a:r>
              <a:endPara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PA-标题 1">
              <a:extLst>
                <a:ext uri="{FF2B5EF4-FFF2-40B4-BE49-F238E27FC236}">
                  <a16:creationId xmlns:a16="http://schemas.microsoft.com/office/drawing/2014/main" id="{C52BA0E7-58BA-4A4A-9F7D-73018E0D41BD}"/>
                </a:ext>
              </a:extLst>
            </p:cNvPr>
            <p:cNvSpPr txBox="1">
              <a:spLocks/>
            </p:cNvSpPr>
            <p:nvPr>
              <p:custDataLst>
                <p:tags r:id="rId31"/>
              </p:custDataLst>
            </p:nvPr>
          </p:nvSpPr>
          <p:spPr>
            <a:xfrm>
              <a:off x="7799405" y="2643154"/>
              <a:ext cx="1535677" cy="312358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Chapter II title</a:t>
              </a:r>
            </a:p>
          </p:txBody>
        </p:sp>
      </p:grpSp>
      <p:grpSp>
        <p:nvGrpSpPr>
          <p:cNvPr id="8" name="PA-组合 7">
            <a:extLst>
              <a:ext uri="{FF2B5EF4-FFF2-40B4-BE49-F238E27FC236}">
                <a16:creationId xmlns:a16="http://schemas.microsoft.com/office/drawing/2014/main" id="{68AC6118-D5CF-4122-8609-96262D3D7DEB}"/>
              </a:ext>
            </a:extLst>
          </p:cNvPr>
          <p:cNvGrpSpPr/>
          <p:nvPr>
            <p:custDataLst>
              <p:tags r:id="rId21"/>
            </p:custDataLst>
          </p:nvPr>
        </p:nvGrpSpPr>
        <p:grpSpPr>
          <a:xfrm>
            <a:off x="6962718" y="3687258"/>
            <a:ext cx="2551783" cy="839323"/>
            <a:chOff x="6962718" y="3687258"/>
            <a:chExt cx="2551783" cy="839323"/>
          </a:xfrm>
        </p:grpSpPr>
        <p:sp>
          <p:nvSpPr>
            <p:cNvPr id="56" name="PA-标题 1">
              <a:extLst>
                <a:ext uri="{FF2B5EF4-FFF2-40B4-BE49-F238E27FC236}">
                  <a16:creationId xmlns:a16="http://schemas.microsoft.com/office/drawing/2014/main" id="{514CB1B8-99E4-49C8-92D8-BE392A72B719}"/>
                </a:ext>
              </a:extLst>
            </p:cNvPr>
            <p:cNvSpPr txBox="1">
              <a:spLocks/>
            </p:cNvSpPr>
            <p:nvPr>
              <p:custDataLst>
                <p:tags r:id="rId26"/>
              </p:custDataLst>
            </p:nvPr>
          </p:nvSpPr>
          <p:spPr>
            <a:xfrm>
              <a:off x="6962718" y="3687258"/>
              <a:ext cx="916405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</a:t>
              </a:r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6" name="PA-标题 1">
              <a:extLst>
                <a:ext uri="{FF2B5EF4-FFF2-40B4-BE49-F238E27FC236}">
                  <a16:creationId xmlns:a16="http://schemas.microsoft.com/office/drawing/2014/main" id="{D1A0F2D1-8073-4ABF-BDC9-774823509ADB}"/>
                </a:ext>
              </a:extLst>
            </p:cNvPr>
            <p:cNvSpPr txBox="1">
              <a:spLocks/>
            </p:cNvSpPr>
            <p:nvPr>
              <p:custDataLst>
                <p:tags r:id="rId27"/>
              </p:custDataLst>
            </p:nvPr>
          </p:nvSpPr>
          <p:spPr>
            <a:xfrm>
              <a:off x="7792131" y="3812612"/>
              <a:ext cx="1722370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第三章标题</a:t>
              </a:r>
              <a:endPara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PA-标题 1">
              <a:extLst>
                <a:ext uri="{FF2B5EF4-FFF2-40B4-BE49-F238E27FC236}">
                  <a16:creationId xmlns:a16="http://schemas.microsoft.com/office/drawing/2014/main" id="{CD485079-E4A6-4775-8C94-C06E06F12A43}"/>
                </a:ext>
              </a:extLst>
            </p:cNvPr>
            <p:cNvSpPr txBox="1">
              <a:spLocks/>
            </p:cNvSpPr>
            <p:nvPr>
              <p:custDataLst>
                <p:tags r:id="rId28"/>
              </p:custDataLst>
            </p:nvPr>
          </p:nvSpPr>
          <p:spPr>
            <a:xfrm>
              <a:off x="7799405" y="4214223"/>
              <a:ext cx="1535677" cy="312358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Chapter III title</a:t>
              </a:r>
            </a:p>
          </p:txBody>
        </p:sp>
      </p:grpSp>
      <p:grpSp>
        <p:nvGrpSpPr>
          <p:cNvPr id="9" name="PA-组合 8">
            <a:extLst>
              <a:ext uri="{FF2B5EF4-FFF2-40B4-BE49-F238E27FC236}">
                <a16:creationId xmlns:a16="http://schemas.microsoft.com/office/drawing/2014/main" id="{3FE7AA70-61E3-43BB-A2FE-398E03E35C8F}"/>
              </a:ext>
            </a:extLst>
          </p:cNvPr>
          <p:cNvGrpSpPr/>
          <p:nvPr>
            <p:custDataLst>
              <p:tags r:id="rId22"/>
            </p:custDataLst>
          </p:nvPr>
        </p:nvGrpSpPr>
        <p:grpSpPr>
          <a:xfrm>
            <a:off x="6946751" y="5062500"/>
            <a:ext cx="2514891" cy="840674"/>
            <a:chOff x="6946751" y="5062500"/>
            <a:chExt cx="2514891" cy="840674"/>
          </a:xfrm>
        </p:grpSpPr>
        <p:sp>
          <p:nvSpPr>
            <p:cNvPr id="59" name="PA-标题 1">
              <a:extLst>
                <a:ext uri="{FF2B5EF4-FFF2-40B4-BE49-F238E27FC236}">
                  <a16:creationId xmlns:a16="http://schemas.microsoft.com/office/drawing/2014/main" id="{D800ACDA-D398-43E7-8326-7905D652ECE3}"/>
                </a:ext>
              </a:extLst>
            </p:cNvPr>
            <p:cNvSpPr txBox="1">
              <a:spLocks/>
            </p:cNvSpPr>
            <p:nvPr>
              <p:custDataLst>
                <p:tags r:id="rId23"/>
              </p:custDataLst>
            </p:nvPr>
          </p:nvSpPr>
          <p:spPr>
            <a:xfrm>
              <a:off x="6946751" y="5062500"/>
              <a:ext cx="916405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4</a:t>
              </a:r>
            </a:p>
          </p:txBody>
        </p:sp>
        <p:sp>
          <p:nvSpPr>
            <p:cNvPr id="67" name="PA-标题 1">
              <a:extLst>
                <a:ext uri="{FF2B5EF4-FFF2-40B4-BE49-F238E27FC236}">
                  <a16:creationId xmlns:a16="http://schemas.microsoft.com/office/drawing/2014/main" id="{3F288C33-0B08-4E04-8062-2126D26D9D5F}"/>
                </a:ext>
              </a:extLst>
            </p:cNvPr>
            <p:cNvSpPr txBox="1">
              <a:spLocks/>
            </p:cNvSpPr>
            <p:nvPr>
              <p:custDataLst>
                <p:tags r:id="rId24"/>
              </p:custDataLst>
            </p:nvPr>
          </p:nvSpPr>
          <p:spPr>
            <a:xfrm>
              <a:off x="7739272" y="5209679"/>
              <a:ext cx="1722370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第四章标题</a:t>
              </a:r>
              <a:endPara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PA-标题 1">
              <a:extLst>
                <a:ext uri="{FF2B5EF4-FFF2-40B4-BE49-F238E27FC236}">
                  <a16:creationId xmlns:a16="http://schemas.microsoft.com/office/drawing/2014/main" id="{377D999E-8C65-4C1D-A7B0-6A64AEF25729}"/>
                </a:ext>
              </a:extLst>
            </p:cNvPr>
            <p:cNvSpPr txBox="1">
              <a:spLocks/>
            </p:cNvSpPr>
            <p:nvPr>
              <p:custDataLst>
                <p:tags r:id="rId25"/>
              </p:custDataLst>
            </p:nvPr>
          </p:nvSpPr>
          <p:spPr>
            <a:xfrm>
              <a:off x="7749396" y="5590816"/>
              <a:ext cx="1486044" cy="312358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Chapter IV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705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7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8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11" dur="7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12" dur="7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15" dur="7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16" dur="7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19" dur="7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20" dur="7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23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24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27" dur="7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28" dur="7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285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857">
                                          <p:cBhvr additive="base">
                                            <p:cTn id="31" dur="7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857">
                                          <p:cBhvr additive="base">
                                            <p:cTn id="32" dur="7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7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086 -0.34491 " pathEditMode="relative" rAng="0" ptsTypes="AA">
                                          <p:cBhvr>
                                            <p:cTn id="5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036" y="-1724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6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7487 -0.13472 " pathEditMode="relative" rAng="0" ptsTypes="AA">
                                          <p:cBhvr>
                                            <p:cTn id="6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737" y="-673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164 0.09005 " pathEditMode="relative" rAng="0" ptsTypes="AA">
                                          <p:cBhvr>
                                            <p:cTn id="65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076" y="4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269 0.28912 " pathEditMode="relative" rAng="0" ptsTypes="AA">
                                          <p:cBhvr>
                                            <p:cTn id="70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128" y="144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1" fill="hold" nodeType="withEffect" p14:presetBounceEnd="60000">
                                      <p:stCondLst>
                                        <p:cond delay="288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1" fill="hold" nodeType="withEffect" p14:presetBounceEnd="60000">
                                      <p:stCondLst>
                                        <p:cond delay="338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1" fill="hold" nodeType="withEffect" p14:presetBounceEnd="60000">
                                      <p:stCondLst>
                                        <p:cond delay="388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4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1" fill="hold" nodeType="withEffect" p14:presetBounceEnd="60000">
                                      <p:stCondLst>
                                        <p:cond delay="438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9" grpId="0" animBg="1"/>
          <p:bldP spid="49" grpId="1" animBg="1"/>
          <p:bldP spid="49" grpId="2" animBg="1"/>
          <p:bldP spid="48" grpId="0" animBg="1"/>
          <p:bldP spid="48" grpId="1" animBg="1"/>
          <p:bldP spid="48" grpId="2" animBg="1"/>
          <p:bldP spid="45" grpId="0" animBg="1"/>
          <p:bldP spid="45" grpId="1" animBg="1"/>
          <p:bldP spid="45" grpId="2" animBg="1"/>
          <p:bldP spid="43" grpId="0" animBg="1"/>
          <p:bldP spid="43" grpId="1" animBg="1"/>
          <p:bldP spid="43" grpId="2" animBg="1"/>
          <p:bldP spid="7" grpId="0" animBg="1"/>
          <p:bldP spid="4" grpId="0" animBg="1"/>
          <p:bldP spid="6" grpId="0" animBg="1"/>
          <p:bldP spid="15" grpId="0" animBg="1"/>
          <p:bldP spid="27" grpId="0"/>
          <p:bldP spid="51" grpId="0" animBg="1"/>
          <p:bldP spid="46" grpId="0" animBg="1"/>
          <p:bldP spid="54" grpId="0" animBg="1"/>
          <p:bldP spid="57" grpId="0" animBg="1"/>
          <p:bldP spid="68" grpId="0" animBg="1"/>
          <p:bldP spid="73" grpId="0" animBg="1"/>
          <p:bldP spid="7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7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" presetClass="entr" presetSubtype="0" fill="hold" grpId="2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086 -0.34491 " pathEditMode="relative" rAng="0" ptsTypes="AA">
                                          <p:cBhvr>
                                            <p:cTn id="5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036" y="-1724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6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7487 -0.13472 " pathEditMode="relative" rAng="0" ptsTypes="AA">
                                          <p:cBhvr>
                                            <p:cTn id="6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737" y="-673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164 0.09005 " pathEditMode="relative" rAng="0" ptsTypes="AA">
                                          <p:cBhvr>
                                            <p:cTn id="65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076" y="4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0" presetClass="entr" presetSubtype="0" fill="hold" grpId="0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</p:cBhvr>
                                          <p:from x="100000" y="100000"/>
                                          <p:to x="17000" y="17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42" presetClass="path" presetSubtype="0" accel="50000" decel="50000" fill="hold" grpId="1" nodeType="withEffect">
                                      <p:stCondLst>
                                        <p:cond delay="1380"/>
                                      </p:stCondLst>
                                      <p:childTnLst>
                                        <p:animMotion origin="layout" path="M -2.91667E-6 -1.85185E-6 L 0.28269 0.28912 " pathEditMode="relative" rAng="0" ptsTypes="AA">
                                          <p:cBhvr>
                                            <p:cTn id="70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128" y="144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238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1" fill="hold" nodeType="withEffect">
                                      <p:stCondLst>
                                        <p:cond delay="288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1" fill="hold" nodeType="withEffect">
                                      <p:stCondLst>
                                        <p:cond delay="338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1" fill="hold" nodeType="withEffect">
                                      <p:stCondLst>
                                        <p:cond delay="388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1" fill="hold" nodeType="withEffect">
                                      <p:stCondLst>
                                        <p:cond delay="438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9" grpId="0" animBg="1"/>
          <p:bldP spid="49" grpId="1" animBg="1"/>
          <p:bldP spid="49" grpId="2" animBg="1"/>
          <p:bldP spid="48" grpId="0" animBg="1"/>
          <p:bldP spid="48" grpId="1" animBg="1"/>
          <p:bldP spid="48" grpId="2" animBg="1"/>
          <p:bldP spid="45" grpId="0" animBg="1"/>
          <p:bldP spid="45" grpId="1" animBg="1"/>
          <p:bldP spid="45" grpId="2" animBg="1"/>
          <p:bldP spid="43" grpId="0" animBg="1"/>
          <p:bldP spid="43" grpId="1" animBg="1"/>
          <p:bldP spid="43" grpId="2" animBg="1"/>
          <p:bldP spid="7" grpId="0" animBg="1"/>
          <p:bldP spid="4" grpId="0" animBg="1"/>
          <p:bldP spid="6" grpId="0" animBg="1"/>
          <p:bldP spid="15" grpId="0" animBg="1"/>
          <p:bldP spid="27" grpId="0"/>
          <p:bldP spid="51" grpId="0" animBg="1"/>
          <p:bldP spid="46" grpId="0" animBg="1"/>
          <p:bldP spid="54" grpId="0" animBg="1"/>
          <p:bldP spid="57" grpId="0" animBg="1"/>
          <p:bldP spid="68" grpId="0" animBg="1"/>
          <p:bldP spid="73" grpId="0" animBg="1"/>
          <p:bldP spid="74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7558FA14-8C87-4217-952F-8F11EC0F4361}"/>
              </a:ext>
            </a:extLst>
          </p:cNvPr>
          <p:cNvSpPr/>
          <p:nvPr/>
        </p:nvSpPr>
        <p:spPr>
          <a:xfrm>
            <a:off x="109650" y="418479"/>
            <a:ext cx="12192000" cy="6858000"/>
          </a:xfrm>
          <a:prstGeom prst="rect">
            <a:avLst/>
          </a:prstGeom>
          <a:solidFill>
            <a:srgbClr val="F2F2F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615B19B-A39E-427E-8C38-7B90B758285D}"/>
              </a:ext>
            </a:extLst>
          </p:cNvPr>
          <p:cNvGrpSpPr/>
          <p:nvPr/>
        </p:nvGrpSpPr>
        <p:grpSpPr>
          <a:xfrm>
            <a:off x="1481874" y="4010946"/>
            <a:ext cx="4504477" cy="3485274"/>
            <a:chOff x="1481874" y="4010946"/>
            <a:chExt cx="4504477" cy="3485274"/>
          </a:xfrm>
        </p:grpSpPr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4980F470-63B4-46F4-9A00-685DBC808BE4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45" t="26904" r="67276" b="27815"/>
            <a:stretch>
              <a:fillRect/>
            </a:stretch>
          </p:blipFill>
          <p:spPr>
            <a:xfrm>
              <a:off x="1481874" y="4010946"/>
              <a:ext cx="1844363" cy="1844363"/>
            </a:xfrm>
            <a:custGeom>
              <a:avLst/>
              <a:gdLst>
                <a:gd name="connsiteX0" fmla="*/ 1223396 w 2446792"/>
                <a:gd name="connsiteY0" fmla="*/ 0 h 2446792"/>
                <a:gd name="connsiteX1" fmla="*/ 1449361 w 2446792"/>
                <a:gd name="connsiteY1" fmla="*/ 93598 h 2446792"/>
                <a:gd name="connsiteX2" fmla="*/ 2353194 w 2446792"/>
                <a:gd name="connsiteY2" fmla="*/ 997432 h 2446792"/>
                <a:gd name="connsiteX3" fmla="*/ 2353194 w 2446792"/>
                <a:gd name="connsiteY3" fmla="*/ 1449362 h 2446792"/>
                <a:gd name="connsiteX4" fmla="*/ 1449362 w 2446792"/>
                <a:gd name="connsiteY4" fmla="*/ 2353194 h 2446792"/>
                <a:gd name="connsiteX5" fmla="*/ 997432 w 2446792"/>
                <a:gd name="connsiteY5" fmla="*/ 2353194 h 2446792"/>
                <a:gd name="connsiteX6" fmla="*/ 93598 w 2446792"/>
                <a:gd name="connsiteY6" fmla="*/ 1449361 h 2446792"/>
                <a:gd name="connsiteX7" fmla="*/ 93598 w 2446792"/>
                <a:gd name="connsiteY7" fmla="*/ 997430 h 2446792"/>
                <a:gd name="connsiteX8" fmla="*/ 997430 w 2446792"/>
                <a:gd name="connsiteY8" fmla="*/ 93598 h 2446792"/>
                <a:gd name="connsiteX9" fmla="*/ 1223396 w 2446792"/>
                <a:gd name="connsiteY9" fmla="*/ 0 h 244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6792" h="2446792">
                  <a:moveTo>
                    <a:pt x="1223396" y="0"/>
                  </a:moveTo>
                  <a:cubicBezTo>
                    <a:pt x="1305179" y="0"/>
                    <a:pt x="1386962" y="31199"/>
                    <a:pt x="1449361" y="93598"/>
                  </a:cubicBezTo>
                  <a:lnTo>
                    <a:pt x="2353194" y="997432"/>
                  </a:lnTo>
                  <a:cubicBezTo>
                    <a:pt x="2477992" y="1122229"/>
                    <a:pt x="2477992" y="1324565"/>
                    <a:pt x="2353194" y="1449362"/>
                  </a:cubicBezTo>
                  <a:lnTo>
                    <a:pt x="1449362" y="2353194"/>
                  </a:lnTo>
                  <a:cubicBezTo>
                    <a:pt x="1324565" y="2477992"/>
                    <a:pt x="1122229" y="2477992"/>
                    <a:pt x="997432" y="2353194"/>
                  </a:cubicBezTo>
                  <a:lnTo>
                    <a:pt x="93598" y="1449361"/>
                  </a:lnTo>
                  <a:cubicBezTo>
                    <a:pt x="-31199" y="1324563"/>
                    <a:pt x="-31199" y="1122228"/>
                    <a:pt x="93598" y="997430"/>
                  </a:cubicBezTo>
                  <a:lnTo>
                    <a:pt x="997430" y="93598"/>
                  </a:lnTo>
                  <a:cubicBezTo>
                    <a:pt x="1059829" y="31199"/>
                    <a:pt x="1141612" y="0"/>
                    <a:pt x="122339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9050">
              <a:noFill/>
            </a:ln>
          </p:spPr>
        </p:pic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C15F0BEF-9FE2-4575-9D0B-B8B368466C97}"/>
                </a:ext>
              </a:extLst>
            </p:cNvPr>
            <p:cNvPicPr>
              <a:picLocks/>
            </p:cNvPicPr>
            <p:nvPr>
              <p:custDataLst>
                <p:tags r:id="rId4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73" t="53690" r="53048" b="1029"/>
            <a:stretch>
              <a:fillRect/>
            </a:stretch>
          </p:blipFill>
          <p:spPr>
            <a:xfrm>
              <a:off x="2884523" y="4394392"/>
              <a:ext cx="3101828" cy="3101828"/>
            </a:xfrm>
            <a:custGeom>
              <a:avLst/>
              <a:gdLst>
                <a:gd name="connsiteX0" fmla="*/ 1223396 w 2446792"/>
                <a:gd name="connsiteY0" fmla="*/ 0 h 2446792"/>
                <a:gd name="connsiteX1" fmla="*/ 1449361 w 2446792"/>
                <a:gd name="connsiteY1" fmla="*/ 93598 h 2446792"/>
                <a:gd name="connsiteX2" fmla="*/ 2353194 w 2446792"/>
                <a:gd name="connsiteY2" fmla="*/ 997432 h 2446792"/>
                <a:gd name="connsiteX3" fmla="*/ 2353194 w 2446792"/>
                <a:gd name="connsiteY3" fmla="*/ 1449362 h 2446792"/>
                <a:gd name="connsiteX4" fmla="*/ 1449362 w 2446792"/>
                <a:gd name="connsiteY4" fmla="*/ 2353194 h 2446792"/>
                <a:gd name="connsiteX5" fmla="*/ 997432 w 2446792"/>
                <a:gd name="connsiteY5" fmla="*/ 2353194 h 2446792"/>
                <a:gd name="connsiteX6" fmla="*/ 93598 w 2446792"/>
                <a:gd name="connsiteY6" fmla="*/ 1449361 h 2446792"/>
                <a:gd name="connsiteX7" fmla="*/ 93598 w 2446792"/>
                <a:gd name="connsiteY7" fmla="*/ 997430 h 2446792"/>
                <a:gd name="connsiteX8" fmla="*/ 997431 w 2446792"/>
                <a:gd name="connsiteY8" fmla="*/ 93598 h 2446792"/>
                <a:gd name="connsiteX9" fmla="*/ 1223396 w 2446792"/>
                <a:gd name="connsiteY9" fmla="*/ 0 h 244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6792" h="2446792">
                  <a:moveTo>
                    <a:pt x="1223396" y="0"/>
                  </a:moveTo>
                  <a:cubicBezTo>
                    <a:pt x="1305179" y="0"/>
                    <a:pt x="1386962" y="31199"/>
                    <a:pt x="1449361" y="93598"/>
                  </a:cubicBezTo>
                  <a:lnTo>
                    <a:pt x="2353194" y="997432"/>
                  </a:lnTo>
                  <a:cubicBezTo>
                    <a:pt x="2477992" y="1122229"/>
                    <a:pt x="2477992" y="1324565"/>
                    <a:pt x="2353194" y="1449362"/>
                  </a:cubicBezTo>
                  <a:lnTo>
                    <a:pt x="1449362" y="2353194"/>
                  </a:lnTo>
                  <a:cubicBezTo>
                    <a:pt x="1324565" y="2477992"/>
                    <a:pt x="1122229" y="2477992"/>
                    <a:pt x="997432" y="2353194"/>
                  </a:cubicBezTo>
                  <a:lnTo>
                    <a:pt x="93598" y="1449361"/>
                  </a:lnTo>
                  <a:cubicBezTo>
                    <a:pt x="-31199" y="1324563"/>
                    <a:pt x="-31199" y="1122228"/>
                    <a:pt x="93598" y="997430"/>
                  </a:cubicBezTo>
                  <a:lnTo>
                    <a:pt x="997431" y="93598"/>
                  </a:lnTo>
                  <a:cubicBezTo>
                    <a:pt x="1059829" y="31199"/>
                    <a:pt x="1141612" y="0"/>
                    <a:pt x="122339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9050">
              <a:noFill/>
            </a:ln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1DE09C4-6733-4058-BC66-9721BD4FDCE7}"/>
              </a:ext>
            </a:extLst>
          </p:cNvPr>
          <p:cNvGrpSpPr/>
          <p:nvPr/>
        </p:nvGrpSpPr>
        <p:grpSpPr>
          <a:xfrm>
            <a:off x="1493134" y="-829131"/>
            <a:ext cx="4594383" cy="3825598"/>
            <a:chOff x="1493134" y="-829131"/>
            <a:chExt cx="4594383" cy="3825598"/>
          </a:xfrm>
        </p:grpSpPr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BA3F894F-4E56-4BC7-8931-5F11D06184F5}"/>
                </a:ext>
              </a:extLst>
            </p:cNvPr>
            <p:cNvPicPr>
              <a:picLocks/>
            </p:cNvPicPr>
            <p:nvPr>
              <p:custDataLst>
                <p:tags r:id="rId1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58" t="27292" r="38464" b="27427"/>
            <a:stretch>
              <a:fillRect/>
            </a:stretch>
          </p:blipFill>
          <p:spPr>
            <a:xfrm>
              <a:off x="2985689" y="-829131"/>
              <a:ext cx="3101828" cy="3101828"/>
            </a:xfrm>
            <a:custGeom>
              <a:avLst/>
              <a:gdLst>
                <a:gd name="connsiteX0" fmla="*/ 1223396 w 2446792"/>
                <a:gd name="connsiteY0" fmla="*/ 0 h 2446792"/>
                <a:gd name="connsiteX1" fmla="*/ 1449361 w 2446792"/>
                <a:gd name="connsiteY1" fmla="*/ 93598 h 2446792"/>
                <a:gd name="connsiteX2" fmla="*/ 2353194 w 2446792"/>
                <a:gd name="connsiteY2" fmla="*/ 997432 h 2446792"/>
                <a:gd name="connsiteX3" fmla="*/ 2353194 w 2446792"/>
                <a:gd name="connsiteY3" fmla="*/ 1449362 h 2446792"/>
                <a:gd name="connsiteX4" fmla="*/ 1449362 w 2446792"/>
                <a:gd name="connsiteY4" fmla="*/ 2353194 h 2446792"/>
                <a:gd name="connsiteX5" fmla="*/ 997432 w 2446792"/>
                <a:gd name="connsiteY5" fmla="*/ 2353194 h 2446792"/>
                <a:gd name="connsiteX6" fmla="*/ 93598 w 2446792"/>
                <a:gd name="connsiteY6" fmla="*/ 1449361 h 2446792"/>
                <a:gd name="connsiteX7" fmla="*/ 93598 w 2446792"/>
                <a:gd name="connsiteY7" fmla="*/ 997430 h 2446792"/>
                <a:gd name="connsiteX8" fmla="*/ 997430 w 2446792"/>
                <a:gd name="connsiteY8" fmla="*/ 93598 h 2446792"/>
                <a:gd name="connsiteX9" fmla="*/ 1223396 w 2446792"/>
                <a:gd name="connsiteY9" fmla="*/ 0 h 244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6792" h="2446792">
                  <a:moveTo>
                    <a:pt x="1223396" y="0"/>
                  </a:moveTo>
                  <a:cubicBezTo>
                    <a:pt x="1305179" y="0"/>
                    <a:pt x="1386962" y="31199"/>
                    <a:pt x="1449361" y="93598"/>
                  </a:cubicBezTo>
                  <a:lnTo>
                    <a:pt x="2353194" y="997432"/>
                  </a:lnTo>
                  <a:cubicBezTo>
                    <a:pt x="2477992" y="1122229"/>
                    <a:pt x="2477992" y="1324565"/>
                    <a:pt x="2353194" y="1449362"/>
                  </a:cubicBezTo>
                  <a:lnTo>
                    <a:pt x="1449362" y="2353194"/>
                  </a:lnTo>
                  <a:cubicBezTo>
                    <a:pt x="1324565" y="2477992"/>
                    <a:pt x="1122229" y="2477992"/>
                    <a:pt x="997432" y="2353194"/>
                  </a:cubicBezTo>
                  <a:lnTo>
                    <a:pt x="93598" y="1449361"/>
                  </a:lnTo>
                  <a:cubicBezTo>
                    <a:pt x="-31199" y="1324563"/>
                    <a:pt x="-31199" y="1122228"/>
                    <a:pt x="93598" y="997430"/>
                  </a:cubicBezTo>
                  <a:lnTo>
                    <a:pt x="997430" y="93598"/>
                  </a:lnTo>
                  <a:cubicBezTo>
                    <a:pt x="1059829" y="31199"/>
                    <a:pt x="1141612" y="0"/>
                    <a:pt x="122339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9050">
              <a:noFill/>
            </a:ln>
          </p:spPr>
        </p:pic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901CCB21-8E4C-49E7-9D27-83265CE0F50A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51" t="998" r="52870" b="53721"/>
            <a:stretch>
              <a:fillRect/>
            </a:stretch>
          </p:blipFill>
          <p:spPr>
            <a:xfrm>
              <a:off x="1493134" y="1174622"/>
              <a:ext cx="1821845" cy="1821845"/>
            </a:xfrm>
            <a:custGeom>
              <a:avLst/>
              <a:gdLst>
                <a:gd name="connsiteX0" fmla="*/ 1223396 w 2446792"/>
                <a:gd name="connsiteY0" fmla="*/ 0 h 2446792"/>
                <a:gd name="connsiteX1" fmla="*/ 1449361 w 2446792"/>
                <a:gd name="connsiteY1" fmla="*/ 93598 h 2446792"/>
                <a:gd name="connsiteX2" fmla="*/ 2353194 w 2446792"/>
                <a:gd name="connsiteY2" fmla="*/ 997432 h 2446792"/>
                <a:gd name="connsiteX3" fmla="*/ 2353194 w 2446792"/>
                <a:gd name="connsiteY3" fmla="*/ 1449362 h 2446792"/>
                <a:gd name="connsiteX4" fmla="*/ 1449362 w 2446792"/>
                <a:gd name="connsiteY4" fmla="*/ 2353194 h 2446792"/>
                <a:gd name="connsiteX5" fmla="*/ 997432 w 2446792"/>
                <a:gd name="connsiteY5" fmla="*/ 2353194 h 2446792"/>
                <a:gd name="connsiteX6" fmla="*/ 93598 w 2446792"/>
                <a:gd name="connsiteY6" fmla="*/ 1449361 h 2446792"/>
                <a:gd name="connsiteX7" fmla="*/ 93598 w 2446792"/>
                <a:gd name="connsiteY7" fmla="*/ 997430 h 2446792"/>
                <a:gd name="connsiteX8" fmla="*/ 997430 w 2446792"/>
                <a:gd name="connsiteY8" fmla="*/ 93598 h 2446792"/>
                <a:gd name="connsiteX9" fmla="*/ 1223396 w 2446792"/>
                <a:gd name="connsiteY9" fmla="*/ 0 h 244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6792" h="2446792">
                  <a:moveTo>
                    <a:pt x="1223396" y="0"/>
                  </a:moveTo>
                  <a:cubicBezTo>
                    <a:pt x="1305179" y="0"/>
                    <a:pt x="1386962" y="31199"/>
                    <a:pt x="1449361" y="93598"/>
                  </a:cubicBezTo>
                  <a:lnTo>
                    <a:pt x="2353194" y="997432"/>
                  </a:lnTo>
                  <a:cubicBezTo>
                    <a:pt x="2477992" y="1122229"/>
                    <a:pt x="2477992" y="1324565"/>
                    <a:pt x="2353194" y="1449362"/>
                  </a:cubicBezTo>
                  <a:lnTo>
                    <a:pt x="1449362" y="2353194"/>
                  </a:lnTo>
                  <a:cubicBezTo>
                    <a:pt x="1324565" y="2477992"/>
                    <a:pt x="1122229" y="2477992"/>
                    <a:pt x="997432" y="2353194"/>
                  </a:cubicBezTo>
                  <a:lnTo>
                    <a:pt x="93598" y="1449361"/>
                  </a:lnTo>
                  <a:cubicBezTo>
                    <a:pt x="-31199" y="1324563"/>
                    <a:pt x="-31199" y="1122228"/>
                    <a:pt x="93598" y="997430"/>
                  </a:cubicBezTo>
                  <a:lnTo>
                    <a:pt x="997430" y="93598"/>
                  </a:lnTo>
                  <a:cubicBezTo>
                    <a:pt x="1059829" y="31199"/>
                    <a:pt x="1141612" y="0"/>
                    <a:pt x="122339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9050">
              <a:noFill/>
            </a:ln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1747F0A-545C-4A22-96FC-419E82684692}"/>
              </a:ext>
            </a:extLst>
          </p:cNvPr>
          <p:cNvSpPr txBox="1"/>
          <p:nvPr/>
        </p:nvSpPr>
        <p:spPr>
          <a:xfrm>
            <a:off x="3326237" y="2997619"/>
            <a:ext cx="16690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</a:t>
            </a:r>
            <a:r>
              <a:rPr lang="en-US" altLang="zh-CN" sz="2800" b="1" dirty="0">
                <a:solidFill>
                  <a:schemeClr val="bg2">
                    <a:lumMod val="10000"/>
                  </a:schemeClr>
                </a:solidFill>
              </a:rPr>
              <a:t> </a:t>
            </a:r>
            <a:endParaRPr lang="zh-CN" altLang="en-US" sz="2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3F73B1B-6891-4594-BBFC-CBB0B72207B6}"/>
              </a:ext>
            </a:extLst>
          </p:cNvPr>
          <p:cNvGrpSpPr/>
          <p:nvPr/>
        </p:nvGrpSpPr>
        <p:grpSpPr>
          <a:xfrm>
            <a:off x="1259832" y="3103548"/>
            <a:ext cx="1044886" cy="958312"/>
            <a:chOff x="1259832" y="3103548"/>
            <a:chExt cx="1044886" cy="958312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19A73F62-79EE-4725-A68D-3D7F8253F18F}"/>
                </a:ext>
              </a:extLst>
            </p:cNvPr>
            <p:cNvSpPr/>
            <p:nvPr/>
          </p:nvSpPr>
          <p:spPr>
            <a:xfrm rot="2700000">
              <a:off x="1259832" y="3103548"/>
              <a:ext cx="958312" cy="958312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BB39060A-A971-43E5-975C-A762130A0367}"/>
                </a:ext>
              </a:extLst>
            </p:cNvPr>
            <p:cNvSpPr/>
            <p:nvPr/>
          </p:nvSpPr>
          <p:spPr>
            <a:xfrm rot="18929365">
              <a:off x="1793144" y="3303437"/>
              <a:ext cx="511574" cy="511574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B8F84FF8-0349-424A-AE61-8716EB5769EF}"/>
              </a:ext>
            </a:extLst>
          </p:cNvPr>
          <p:cNvSpPr txBox="1"/>
          <p:nvPr/>
        </p:nvSpPr>
        <p:spPr>
          <a:xfrm>
            <a:off x="6493266" y="1326525"/>
            <a:ext cx="4299143" cy="53688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      If you want , you can delete the text , you can add some words here as you like. If you want , you can delete the text , you can add some words here as you like. If you want , you can delete the text , you can add some words here as you like. If you want , you can delete the text , you can add some words here as you like. </a:t>
            </a: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       If you want , you can delete the text , you can add some words here as you like. If you want , you can delete the text , you can add some words here as you like. 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9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allAtOnce"/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1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allAtOnce"/>
          <p:bldP spid="39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898397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483416" y="2240791"/>
            <a:ext cx="1225168" cy="789201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sz="138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第一章标题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Subtitle of the first chapter</a:t>
              </a:r>
              <a:b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70262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7D77BB3-AA3F-45E6-B090-CBEA99FF55FC}"/>
              </a:ext>
            </a:extLst>
          </p:cNvPr>
          <p:cNvSpPr/>
          <p:nvPr/>
        </p:nvSpPr>
        <p:spPr>
          <a:xfrm>
            <a:off x="7447446" y="2805431"/>
            <a:ext cx="3558224" cy="300923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5487013-3BBE-45CF-815F-B241D61F94EA}"/>
              </a:ext>
            </a:extLst>
          </p:cNvPr>
          <p:cNvSpPr txBox="1"/>
          <p:nvPr/>
        </p:nvSpPr>
        <p:spPr>
          <a:xfrm>
            <a:off x="5021977" y="1703932"/>
            <a:ext cx="1847513" cy="19986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8802CF1-5827-44C1-8B66-8170EA360D71}"/>
              </a:ext>
            </a:extLst>
          </p:cNvPr>
          <p:cNvSpPr/>
          <p:nvPr/>
        </p:nvSpPr>
        <p:spPr>
          <a:xfrm>
            <a:off x="4711643" y="1470945"/>
            <a:ext cx="2418975" cy="2576641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AB0082F-B795-4DD9-A366-10A149AAB58E}"/>
              </a:ext>
            </a:extLst>
          </p:cNvPr>
          <p:cNvGrpSpPr/>
          <p:nvPr/>
        </p:nvGrpSpPr>
        <p:grpSpPr>
          <a:xfrm>
            <a:off x="4895344" y="3592943"/>
            <a:ext cx="1891803" cy="546973"/>
            <a:chOff x="4895344" y="3592943"/>
            <a:chExt cx="1891803" cy="546973"/>
          </a:xfrm>
        </p:grpSpPr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5CA9225D-98B1-4D58-BA16-484997A42AE3}"/>
                </a:ext>
              </a:extLst>
            </p:cNvPr>
            <p:cNvSpPr/>
            <p:nvPr/>
          </p:nvSpPr>
          <p:spPr>
            <a:xfrm>
              <a:off x="4895344" y="3592943"/>
              <a:ext cx="1891803" cy="54697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E286070E-2DB5-4B96-9795-559B78382C6B}"/>
                </a:ext>
              </a:extLst>
            </p:cNvPr>
            <p:cNvSpPr txBox="1"/>
            <p:nvPr/>
          </p:nvSpPr>
          <p:spPr>
            <a:xfrm>
              <a:off x="5021977" y="3650966"/>
              <a:ext cx="1640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项目标题</a:t>
              </a:r>
            </a:p>
          </p:txBody>
        </p:sp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8854EF0D-3419-4B9E-BE3C-74E61AF0906B}"/>
              </a:ext>
            </a:extLst>
          </p:cNvPr>
          <p:cNvSpPr/>
          <p:nvPr/>
        </p:nvSpPr>
        <p:spPr>
          <a:xfrm>
            <a:off x="1535706" y="2565588"/>
            <a:ext cx="2576641" cy="3249078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CEBE502-8B3C-4AF7-B475-FF4AA9CD05EB}"/>
              </a:ext>
            </a:extLst>
          </p:cNvPr>
          <p:cNvGrpSpPr/>
          <p:nvPr/>
        </p:nvGrpSpPr>
        <p:grpSpPr>
          <a:xfrm>
            <a:off x="1535706" y="2299815"/>
            <a:ext cx="1891803" cy="546973"/>
            <a:chOff x="1535706" y="2299815"/>
            <a:chExt cx="1891803" cy="546973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959B5C3-97CD-4892-BDC7-BAA049446657}"/>
                </a:ext>
              </a:extLst>
            </p:cNvPr>
            <p:cNvSpPr/>
            <p:nvPr/>
          </p:nvSpPr>
          <p:spPr>
            <a:xfrm>
              <a:off x="1535706" y="2299815"/>
              <a:ext cx="1891803" cy="54697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02E37CB-1473-4DCD-8972-F8DFBBF5EFB3}"/>
                </a:ext>
              </a:extLst>
            </p:cNvPr>
            <p:cNvSpPr txBox="1"/>
            <p:nvPr/>
          </p:nvSpPr>
          <p:spPr>
            <a:xfrm>
              <a:off x="1662339" y="2357838"/>
              <a:ext cx="1640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项目标题</a:t>
              </a: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63849129-30CF-4A87-90D3-643372A84668}"/>
              </a:ext>
            </a:extLst>
          </p:cNvPr>
          <p:cNvSpPr txBox="1"/>
          <p:nvPr/>
        </p:nvSpPr>
        <p:spPr>
          <a:xfrm>
            <a:off x="1747341" y="3213139"/>
            <a:ext cx="2174646" cy="22756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A587EBD-28D0-4ADF-8B6C-F68E0375A620}"/>
              </a:ext>
            </a:extLst>
          </p:cNvPr>
          <p:cNvSpPr txBox="1"/>
          <p:nvPr/>
        </p:nvSpPr>
        <p:spPr>
          <a:xfrm>
            <a:off x="7817419" y="3352404"/>
            <a:ext cx="2963639" cy="2552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05626654-7330-47E2-ABDA-FE03DA3246B8}"/>
              </a:ext>
            </a:extLst>
          </p:cNvPr>
          <p:cNvSpPr/>
          <p:nvPr/>
        </p:nvSpPr>
        <p:spPr>
          <a:xfrm rot="10800000">
            <a:off x="4843778" y="4865929"/>
            <a:ext cx="1158337" cy="1158336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467EDF75-275D-4E62-A0D5-F8FF83DC82BF}"/>
              </a:ext>
            </a:extLst>
          </p:cNvPr>
          <p:cNvSpPr/>
          <p:nvPr/>
        </p:nvSpPr>
        <p:spPr>
          <a:xfrm rot="10800000">
            <a:off x="8509070" y="1446633"/>
            <a:ext cx="485609" cy="48560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A2915F99-A5D6-4354-B18B-1B269ACA2B2E}"/>
              </a:ext>
            </a:extLst>
          </p:cNvPr>
          <p:cNvSpPr/>
          <p:nvPr/>
        </p:nvSpPr>
        <p:spPr>
          <a:xfrm rot="10800000">
            <a:off x="9262049" y="1233570"/>
            <a:ext cx="253108" cy="253108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C50C3941-48C4-4569-B114-F63170BEFF0C}"/>
              </a:ext>
            </a:extLst>
          </p:cNvPr>
          <p:cNvSpPr/>
          <p:nvPr/>
        </p:nvSpPr>
        <p:spPr>
          <a:xfrm rot="10800000">
            <a:off x="10912438" y="6077495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CF72A71-887C-4846-A632-9C33C464B760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1D368C49-5B4D-4B14-B48F-54229B32341E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2B6853D3-0C18-40C4-B998-068CD0F08D1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: 圆角 40">
                <a:extLst>
                  <a:ext uri="{FF2B5EF4-FFF2-40B4-BE49-F238E27FC236}">
                    <a16:creationId xmlns:a16="http://schemas.microsoft.com/office/drawing/2014/main" id="{CBD1426E-1655-4623-BB5D-DE7D5EFAFAD7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34C670D-D6C4-418C-A0A8-9E167BB6B53C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输入项目标题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F13F29D-C1E4-41D5-8781-6AFFF0B4A664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D6C713E0-DDB0-4F9D-966F-3974E86CE85C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3EC253FD-0E05-427F-8356-40EBF0BCF4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9792EDA3-1C09-4DBA-8912-12BE79F9CF05}"/>
              </a:ext>
            </a:extLst>
          </p:cNvPr>
          <p:cNvGrpSpPr/>
          <p:nvPr/>
        </p:nvGrpSpPr>
        <p:grpSpPr>
          <a:xfrm>
            <a:off x="1533981" y="2087853"/>
            <a:ext cx="213360" cy="211962"/>
            <a:chOff x="1207666" y="863589"/>
            <a:chExt cx="213360" cy="211962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3CE8158F-5C4F-4852-9ADB-4925158017B2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7AADB608-81B3-4A04-960F-E43D863A255D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2ADB91D-3C14-45C8-8504-3E95966663F3}"/>
              </a:ext>
            </a:extLst>
          </p:cNvPr>
          <p:cNvGrpSpPr/>
          <p:nvPr/>
        </p:nvGrpSpPr>
        <p:grpSpPr>
          <a:xfrm>
            <a:off x="6449191" y="3376553"/>
            <a:ext cx="213360" cy="211962"/>
            <a:chOff x="1207666" y="863589"/>
            <a:chExt cx="213360" cy="211962"/>
          </a:xfrm>
        </p:grpSpPr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2733D2A8-92F2-4BBB-AF77-C027559921B2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A2CB512D-3F6F-49E8-A013-99599F8733A0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F91FE53-DA71-4147-8675-50255F242DDA}"/>
              </a:ext>
            </a:extLst>
          </p:cNvPr>
          <p:cNvGrpSpPr/>
          <p:nvPr/>
        </p:nvGrpSpPr>
        <p:grpSpPr>
          <a:xfrm>
            <a:off x="8382437" y="2465655"/>
            <a:ext cx="1891803" cy="546973"/>
            <a:chOff x="8382437" y="2465655"/>
            <a:chExt cx="1891803" cy="546973"/>
          </a:xfrm>
        </p:grpSpPr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C01FA837-B27A-4C4B-9680-105E12BFEFE0}"/>
                </a:ext>
              </a:extLst>
            </p:cNvPr>
            <p:cNvSpPr/>
            <p:nvPr/>
          </p:nvSpPr>
          <p:spPr>
            <a:xfrm>
              <a:off x="8382437" y="2465655"/>
              <a:ext cx="1891803" cy="54697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D4F9675-4C31-4494-8B85-3A5614969CFD}"/>
                </a:ext>
              </a:extLst>
            </p:cNvPr>
            <p:cNvSpPr txBox="1"/>
            <p:nvPr/>
          </p:nvSpPr>
          <p:spPr>
            <a:xfrm>
              <a:off x="8509070" y="2523678"/>
              <a:ext cx="1640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308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58" presetClass="path" presetSubtype="0" accel="66000" fill="hold" nodeType="withEffect" p14:presetBounceEnd="38000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0143 0.00162 C 0.03243 0.01482 0.03737 0.12616 0.03946 0.2007 " pathEditMode="relative" rAng="0" ptsTypes="AA" p14:bounceEnd="38000">
                                          <p:cBhvr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44" y="99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58" presetClass="path" presetSubtype="0" accel="67000" fill="hold" nodeType="withEffect" p14:presetBounceEnd="37000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4.79167E-6 2.59259E-6 C 0.14778 -0.12037 0.38645 -0.00741 0.40429 0.18727 " pathEditMode="relative" rAng="0" ptsTypes="AA" p14:bounceEnd="37000">
                                          <p:cBhvr>
                                            <p:cTn id="1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208" y="68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" presetClass="exit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" presetID="58" presetClass="path" presetSubtype="0" accel="3600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-2.08333E-6 4.07407E-6 C 0.05156 -0.15741 0.1681 -0.35047 0.16836 -0.16297 " pathEditMode="relative" rAng="0" ptsTypes="AA">
                                          <p:cBhvr>
                                            <p:cTn id="24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411" y="-120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10" presetClass="exit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6" dur="6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2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2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1" presetClass="entr" presetSubtype="1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9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8" presetClass="emph" presetSubtype="0" fill="hold" grpId="1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41" dur="1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1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1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2" presetClass="entr" presetSubtype="1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0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4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3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1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6" dur="1000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27" grpId="0" animBg="1"/>
          <p:bldP spid="13" grpId="0" animBg="1"/>
          <p:bldP spid="13" grpId="1" animBg="1"/>
          <p:bldP spid="12" grpId="0" animBg="1"/>
          <p:bldP spid="26" grpId="0" animBg="1"/>
          <p:bldP spid="29" grpId="0" animBg="1"/>
          <p:bldP spid="30" grpId="0" animBg="1"/>
          <p:bldP spid="31" grpId="0" animBg="1"/>
          <p:bldP spid="3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58" presetClass="path" presetSubtype="0" accel="66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0143 0.00162 C 0.03243 0.01482 0.03737 0.12616 0.03946 0.2007 " pathEditMode="relative" rAng="0" ptsTypes="AA">
                                          <p:cBhvr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44" y="99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58" presetClass="path" presetSubtype="0" accel="67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4.79167E-6 2.59259E-6 C 0.14778 -0.12037 0.38645 -0.00741 0.40429 0.18727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0208" y="68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" presetClass="exit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" presetID="58" presetClass="path" presetSubtype="0" accel="3600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-2.08333E-6 4.07407E-6 C 0.05156 -0.15741 0.1681 -0.35047 0.16836 -0.16297 " pathEditMode="relative" rAng="0" ptsTypes="AA">
                                          <p:cBhvr>
                                            <p:cTn id="24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411" y="-120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10" presetClass="exit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6" dur="6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2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2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1" presetClass="entr" presetSubtype="1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9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8" presetClass="emph" presetSubtype="0" fill="hold" grpId="1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41" dur="1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1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1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2" presetClass="entr" presetSubtype="1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0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4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3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1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6" dur="1000"/>
                                            <p:tgtEl>
                                              <p:spTgt spid="2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27" grpId="0" animBg="1"/>
          <p:bldP spid="13" grpId="0" animBg="1"/>
          <p:bldP spid="13" grpId="1" animBg="1"/>
          <p:bldP spid="12" grpId="0" animBg="1"/>
          <p:bldP spid="26" grpId="0" animBg="1"/>
          <p:bldP spid="29" grpId="0" animBg="1"/>
          <p:bldP spid="30" grpId="0" animBg="1"/>
          <p:bldP spid="31" grpId="0" animBg="1"/>
          <p:bldP spid="32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7BC437A5-578C-4AA5-85BA-9350E820308F}"/>
              </a:ext>
            </a:extLst>
          </p:cNvPr>
          <p:cNvSpPr/>
          <p:nvPr/>
        </p:nvSpPr>
        <p:spPr>
          <a:xfrm rot="1800000">
            <a:off x="7166627" y="978121"/>
            <a:ext cx="2416859" cy="2416857"/>
          </a:xfrm>
          <a:custGeom>
            <a:avLst/>
            <a:gdLst>
              <a:gd name="connsiteX0" fmla="*/ 177599 w 2416859"/>
              <a:gd name="connsiteY0" fmla="*/ 68795 h 2416857"/>
              <a:gd name="connsiteX1" fmla="*/ 402818 w 2416859"/>
              <a:gd name="connsiteY1" fmla="*/ 0 h 2416857"/>
              <a:gd name="connsiteX2" fmla="*/ 2014041 w 2416859"/>
              <a:gd name="connsiteY2" fmla="*/ 0 h 2416857"/>
              <a:gd name="connsiteX3" fmla="*/ 2416859 w 2416859"/>
              <a:gd name="connsiteY3" fmla="*/ 402818 h 2416857"/>
              <a:gd name="connsiteX4" fmla="*/ 2416859 w 2416859"/>
              <a:gd name="connsiteY4" fmla="*/ 1944003 h 2416857"/>
              <a:gd name="connsiteX5" fmla="*/ 1597851 w 2416859"/>
              <a:gd name="connsiteY5" fmla="*/ 2416857 h 2416857"/>
              <a:gd name="connsiteX6" fmla="*/ 402818 w 2416859"/>
              <a:gd name="connsiteY6" fmla="*/ 2416857 h 2416857"/>
              <a:gd name="connsiteX7" fmla="*/ 0 w 2416859"/>
              <a:gd name="connsiteY7" fmla="*/ 2014039 h 2416857"/>
              <a:gd name="connsiteX8" fmla="*/ 0 w 2416859"/>
              <a:gd name="connsiteY8" fmla="*/ 402818 h 2416857"/>
              <a:gd name="connsiteX9" fmla="*/ 177599 w 2416859"/>
              <a:gd name="connsiteY9" fmla="*/ 68795 h 241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6859" h="2416857">
                <a:moveTo>
                  <a:pt x="177599" y="68795"/>
                </a:moveTo>
                <a:cubicBezTo>
                  <a:pt x="241889" y="25362"/>
                  <a:pt x="319392" y="0"/>
                  <a:pt x="402818" y="0"/>
                </a:cubicBezTo>
                <a:lnTo>
                  <a:pt x="2014041" y="0"/>
                </a:lnTo>
                <a:cubicBezTo>
                  <a:pt x="2236511" y="0"/>
                  <a:pt x="2416859" y="180348"/>
                  <a:pt x="2416859" y="402818"/>
                </a:cubicBezTo>
                <a:lnTo>
                  <a:pt x="2416859" y="1944003"/>
                </a:lnTo>
                <a:lnTo>
                  <a:pt x="1597851" y="2416857"/>
                </a:lnTo>
                <a:lnTo>
                  <a:pt x="402818" y="2416857"/>
                </a:lnTo>
                <a:cubicBezTo>
                  <a:pt x="180348" y="2416857"/>
                  <a:pt x="0" y="2236509"/>
                  <a:pt x="0" y="2014039"/>
                </a:cubicBezTo>
                <a:lnTo>
                  <a:pt x="0" y="402818"/>
                </a:lnTo>
                <a:cubicBezTo>
                  <a:pt x="0" y="263774"/>
                  <a:pt x="70448" y="141185"/>
                  <a:pt x="177599" y="68795"/>
                </a:cubicBezTo>
                <a:close/>
              </a:path>
            </a:pathLst>
          </a:cu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E22246-4BEA-4D8E-865D-2A285D6F54B4}"/>
              </a:ext>
            </a:extLst>
          </p:cNvPr>
          <p:cNvCxnSpPr/>
          <p:nvPr/>
        </p:nvCxnSpPr>
        <p:spPr>
          <a:xfrm>
            <a:off x="1498593" y="3429000"/>
            <a:ext cx="919481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BEF9B34C-1390-4C22-AAA9-C3C81EA173E7}"/>
              </a:ext>
            </a:extLst>
          </p:cNvPr>
          <p:cNvSpPr/>
          <p:nvPr/>
        </p:nvSpPr>
        <p:spPr>
          <a:xfrm rot="1800000">
            <a:off x="2716546" y="3721602"/>
            <a:ext cx="2416859" cy="2416857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F0D6DCF-CC88-4CF1-8BDD-927E45C2F8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02" t="15949" r="49310" b="19460"/>
          <a:stretch>
            <a:fillRect/>
          </a:stretch>
        </p:blipFill>
        <p:spPr>
          <a:xfrm flipH="1">
            <a:off x="2644776" y="3427790"/>
            <a:ext cx="2721419" cy="2596750"/>
          </a:xfrm>
          <a:custGeom>
            <a:avLst/>
            <a:gdLst>
              <a:gd name="connsiteX0" fmla="*/ 2084576 w 2721419"/>
              <a:gd name="connsiteY0" fmla="*/ 0 h 2596750"/>
              <a:gd name="connsiteX1" fmla="*/ 1405276 w 2721419"/>
              <a:gd name="connsiteY1" fmla="*/ 0 h 2596750"/>
              <a:gd name="connsiteX2" fmla="*/ 247539 w 2721419"/>
              <a:gd name="connsiteY2" fmla="*/ 432741 h 2596750"/>
              <a:gd name="connsiteX3" fmla="*/ 24203 w 2721419"/>
              <a:gd name="connsiteY3" fmla="*/ 922688 h 2596750"/>
              <a:gd name="connsiteX4" fmla="*/ 557412 w 2721419"/>
              <a:gd name="connsiteY4" fmla="*/ 2349212 h 2596750"/>
              <a:gd name="connsiteX5" fmla="*/ 1047359 w 2721419"/>
              <a:gd name="connsiteY5" fmla="*/ 2572548 h 2596750"/>
              <a:gd name="connsiteX6" fmla="*/ 2473882 w 2721419"/>
              <a:gd name="connsiteY6" fmla="*/ 2039340 h 2596750"/>
              <a:gd name="connsiteX7" fmla="*/ 2697217 w 2721419"/>
              <a:gd name="connsiteY7" fmla="*/ 1549393 h 2596750"/>
              <a:gd name="connsiteX8" fmla="*/ 2164009 w 2721419"/>
              <a:gd name="connsiteY8" fmla="*/ 122868 h 2596750"/>
              <a:gd name="connsiteX9" fmla="*/ 2108334 w 2721419"/>
              <a:gd name="connsiteY9" fmla="*/ 22807 h 259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21419" h="2596750">
                <a:moveTo>
                  <a:pt x="2084576" y="0"/>
                </a:moveTo>
                <a:lnTo>
                  <a:pt x="1405276" y="0"/>
                </a:lnTo>
                <a:lnTo>
                  <a:pt x="247539" y="432741"/>
                </a:lnTo>
                <a:cubicBezTo>
                  <a:pt x="50572" y="506363"/>
                  <a:pt x="-49420" y="725721"/>
                  <a:pt x="24203" y="922688"/>
                </a:cubicBezTo>
                <a:lnTo>
                  <a:pt x="557412" y="2349212"/>
                </a:lnTo>
                <a:cubicBezTo>
                  <a:pt x="631035" y="2546180"/>
                  <a:pt x="850392" y="2646170"/>
                  <a:pt x="1047359" y="2572548"/>
                </a:cubicBezTo>
                <a:lnTo>
                  <a:pt x="2473882" y="2039340"/>
                </a:lnTo>
                <a:cubicBezTo>
                  <a:pt x="2670849" y="1965717"/>
                  <a:pt x="2770840" y="1746359"/>
                  <a:pt x="2697217" y="1549393"/>
                </a:cubicBezTo>
                <a:lnTo>
                  <a:pt x="2164009" y="122868"/>
                </a:lnTo>
                <a:cubicBezTo>
                  <a:pt x="2150204" y="85937"/>
                  <a:pt x="2131277" y="52415"/>
                  <a:pt x="2108334" y="22807"/>
                </a:cubicBez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8FD5FB9-192A-40C8-AE28-3FA31E9BE8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801" t="1272" r="27801" b="29056"/>
          <a:stretch>
            <a:fillRect/>
          </a:stretch>
        </p:blipFill>
        <p:spPr>
          <a:xfrm>
            <a:off x="7061200" y="945308"/>
            <a:ext cx="2856570" cy="2482483"/>
          </a:xfrm>
          <a:custGeom>
            <a:avLst/>
            <a:gdLst>
              <a:gd name="connsiteX0" fmla="*/ 1448319 w 2856570"/>
              <a:gd name="connsiteY0" fmla="*/ 37 h 2482483"/>
              <a:gd name="connsiteX1" fmla="*/ 1710588 w 2856570"/>
              <a:gd name="connsiteY1" fmla="*/ 113008 h 2482483"/>
              <a:gd name="connsiteX2" fmla="*/ 2750964 w 2856570"/>
              <a:gd name="connsiteY2" fmla="*/ 1182986 h 2482483"/>
              <a:gd name="connsiteX3" fmla="*/ 2743563 w 2856570"/>
              <a:gd name="connsiteY3" fmla="*/ 1710589 h 2482483"/>
              <a:gd name="connsiteX4" fmla="*/ 1949706 w 2856570"/>
              <a:gd name="connsiteY4" fmla="*/ 2482483 h 2482483"/>
              <a:gd name="connsiteX5" fmla="*/ 892126 w 2856570"/>
              <a:gd name="connsiteY5" fmla="*/ 2482483 h 2482483"/>
              <a:gd name="connsiteX6" fmla="*/ 105607 w 2856570"/>
              <a:gd name="connsiteY6" fmla="*/ 1673585 h 2482483"/>
              <a:gd name="connsiteX7" fmla="*/ 113008 w 2856570"/>
              <a:gd name="connsiteY7" fmla="*/ 1145982 h 2482483"/>
              <a:gd name="connsiteX8" fmla="*/ 1182984 w 2856570"/>
              <a:gd name="connsiteY8" fmla="*/ 105607 h 2482483"/>
              <a:gd name="connsiteX9" fmla="*/ 1448319 w 2856570"/>
              <a:gd name="connsiteY9" fmla="*/ 37 h 248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6570" h="2482483">
                <a:moveTo>
                  <a:pt x="1448319" y="37"/>
                </a:moveTo>
                <a:cubicBezTo>
                  <a:pt x="1543796" y="1376"/>
                  <a:pt x="1638762" y="39139"/>
                  <a:pt x="1710588" y="113008"/>
                </a:cubicBezTo>
                <a:lnTo>
                  <a:pt x="2750964" y="1182986"/>
                </a:lnTo>
                <a:cubicBezTo>
                  <a:pt x="2894614" y="1330723"/>
                  <a:pt x="2891300" y="1566939"/>
                  <a:pt x="2743563" y="1710589"/>
                </a:cubicBezTo>
                <a:lnTo>
                  <a:pt x="1949706" y="2482483"/>
                </a:lnTo>
                <a:lnTo>
                  <a:pt x="892126" y="2482483"/>
                </a:lnTo>
                <a:lnTo>
                  <a:pt x="105607" y="1673585"/>
                </a:lnTo>
                <a:cubicBezTo>
                  <a:pt x="-38043" y="1525848"/>
                  <a:pt x="-34730" y="1289632"/>
                  <a:pt x="113008" y="1145982"/>
                </a:cubicBezTo>
                <a:lnTo>
                  <a:pt x="1182984" y="105607"/>
                </a:lnTo>
                <a:cubicBezTo>
                  <a:pt x="1256854" y="33782"/>
                  <a:pt x="1352842" y="-1302"/>
                  <a:pt x="1448319" y="37"/>
                </a:cubicBezTo>
                <a:close/>
              </a:path>
            </a:pathLst>
          </a:cu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8F1CE5C2-0BBB-419A-9A7F-1CD0F93FA470}"/>
              </a:ext>
            </a:extLst>
          </p:cNvPr>
          <p:cNvSpPr txBox="1"/>
          <p:nvPr/>
        </p:nvSpPr>
        <p:spPr>
          <a:xfrm>
            <a:off x="1662395" y="2012693"/>
            <a:ext cx="4893472" cy="11676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539E35E-5E38-44ED-9A63-0B9D41FB3D96}"/>
              </a:ext>
            </a:extLst>
          </p:cNvPr>
          <p:cNvSpPr txBox="1"/>
          <p:nvPr/>
        </p:nvSpPr>
        <p:spPr>
          <a:xfrm>
            <a:off x="5799934" y="4447254"/>
            <a:ext cx="4893472" cy="11676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want , you can delete the text , you can add some words here as you like. If you want , you can delete the text , you can add some words here as you like. </a:t>
            </a:r>
          </a:p>
          <a:p>
            <a:pPr algn="ctr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D10592F-35EE-4651-9C5D-6F44BE77DC0B}"/>
              </a:ext>
            </a:extLst>
          </p:cNvPr>
          <p:cNvGrpSpPr/>
          <p:nvPr/>
        </p:nvGrpSpPr>
        <p:grpSpPr>
          <a:xfrm>
            <a:off x="5212696" y="1627572"/>
            <a:ext cx="1281164" cy="369332"/>
            <a:chOff x="5212696" y="1627572"/>
            <a:chExt cx="1281164" cy="369332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EEDC8F4-010A-45B3-933A-A3DE6CFE2056}"/>
                </a:ext>
              </a:extLst>
            </p:cNvPr>
            <p:cNvSpPr txBox="1"/>
            <p:nvPr/>
          </p:nvSpPr>
          <p:spPr>
            <a:xfrm>
              <a:off x="5212696" y="1627572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4FA5F2B8-10E7-4373-B151-CFEAFDDF9EB5}"/>
                </a:ext>
              </a:extLst>
            </p:cNvPr>
            <p:cNvSpPr/>
            <p:nvPr/>
          </p:nvSpPr>
          <p:spPr>
            <a:xfrm>
              <a:off x="6317444" y="1717778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45CE964-78AD-4E6E-B9BF-B7883BDB94C7}"/>
              </a:ext>
            </a:extLst>
          </p:cNvPr>
          <p:cNvGrpSpPr/>
          <p:nvPr/>
        </p:nvGrpSpPr>
        <p:grpSpPr>
          <a:xfrm>
            <a:off x="5885392" y="4142672"/>
            <a:ext cx="1235160" cy="369332"/>
            <a:chOff x="5885392" y="4142672"/>
            <a:chExt cx="1235160" cy="36933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4091B5D-0C8F-4741-84AF-57B918246A7B}"/>
                </a:ext>
              </a:extLst>
            </p:cNvPr>
            <p:cNvSpPr txBox="1"/>
            <p:nvPr/>
          </p:nvSpPr>
          <p:spPr>
            <a:xfrm>
              <a:off x="6011502" y="4142672"/>
              <a:ext cx="11090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>
                      <a:lumMod val="10000"/>
                    </a:schemeClr>
                  </a:solidFill>
                  <a:latin typeface="+mn-ea"/>
                </a:rPr>
                <a:t>项目标题</a:t>
              </a: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E3E5185F-9438-4542-913E-8B5975207DC1}"/>
                </a:ext>
              </a:extLst>
            </p:cNvPr>
            <p:cNvSpPr/>
            <p:nvPr/>
          </p:nvSpPr>
          <p:spPr>
            <a:xfrm>
              <a:off x="5885392" y="4229251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802BD19-3E15-4EB1-B463-CAC8EC82C203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0E1A69A-9450-46DB-96C5-4313F4E4AD40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89836EFF-2007-493D-9FEB-8D5DD22CA761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3D703BA9-7AA6-402B-82D1-E69CD270F9A0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360F44D-B95C-4B75-AEE6-BEC56C6FB184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输入项目标题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7DDCB38-92D4-43A5-B96A-4C3F912D6D71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E94F5D72-00FA-4A64-BDB4-724CDECA4621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3DC98828-A148-48F6-B4DC-ABB9475A3C8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2560C4-90DA-4E7E-9747-0B00965A03D3}"/>
              </a:ext>
            </a:extLst>
          </p:cNvPr>
          <p:cNvGrpSpPr/>
          <p:nvPr/>
        </p:nvGrpSpPr>
        <p:grpSpPr>
          <a:xfrm>
            <a:off x="1331502" y="3222408"/>
            <a:ext cx="213360" cy="211962"/>
            <a:chOff x="1207666" y="863589"/>
            <a:chExt cx="213360" cy="211962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C5D3942E-0322-4EA6-8FDD-D8D72175283F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356706D7-A38B-4E0E-92D7-BCBAEAA7808B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096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58" presetClass="path" presetSubtype="0" accel="66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0039 -0.00185 C 0.03282 0.01088 0.02058 0.29028 0.02292 0.36598 " pathEditMode="relative" rAng="0" ptsTypes="AA">
                                          <p:cBhvr>
                                            <p:cTn id="1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85" y="183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1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51" presetClass="path" presetSubtype="0" ac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25E-6 4.81481E-6 C -0.03919 0.03842 -0.04349 0.25023 -0.03906 0.58726 " pathEditMode="relative" rAng="0" ptsTypes="AA">
                                          <p:cBhvr>
                                            <p:cTn id="20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018" y="29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19" grpId="0" animBg="1"/>
          <p:bldP spid="31" grpId="0" animBg="1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58" presetClass="path" presetSubtype="0" accel="66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0039 -0.00185 C 0.03282 0.01088 0.02058 0.29028 0.02292 0.36598 " pathEditMode="relative" rAng="0" ptsTypes="AA">
                                          <p:cBhvr>
                                            <p:cTn id="1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85" y="183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1" presetClass="exit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1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51" presetClass="path" presetSubtype="0" ac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25E-6 4.81481E-6 C -0.03919 0.03842 -0.04349 0.25023 -0.03906 0.58726 " pathEditMode="relative" rAng="0" ptsTypes="AA">
                                          <p:cBhvr>
                                            <p:cTn id="20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018" y="29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19" grpId="0" animBg="1"/>
          <p:bldP spid="31" grpId="0" animBg="1"/>
          <p:bldP spid="34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A-图片 83">
            <a:extLst>
              <a:ext uri="{FF2B5EF4-FFF2-40B4-BE49-F238E27FC236}">
                <a16:creationId xmlns:a16="http://schemas.microsoft.com/office/drawing/2014/main" id="{5C76176D-46B2-43BD-AA79-AABE48E46F4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/>
          <a:srcRect l="32303" r="1152"/>
          <a:stretch>
            <a:fillRect/>
          </a:stretch>
        </p:blipFill>
        <p:spPr>
          <a:xfrm>
            <a:off x="4380381" y="0"/>
            <a:ext cx="8113096" cy="6858000"/>
          </a:xfrm>
          <a:custGeom>
            <a:avLst/>
            <a:gdLst>
              <a:gd name="connsiteX0" fmla="*/ 3119777 w 8113093"/>
              <a:gd name="connsiteY0" fmla="*/ 0 h 6857999"/>
              <a:gd name="connsiteX1" fmla="*/ 6054035 w 8113093"/>
              <a:gd name="connsiteY1" fmla="*/ 0 h 6857999"/>
              <a:gd name="connsiteX2" fmla="*/ 7971465 w 8113093"/>
              <a:gd name="connsiteY2" fmla="*/ 3546292 h 6857999"/>
              <a:gd name="connsiteX3" fmla="*/ 7496738 w 8113093"/>
              <a:gd name="connsiteY3" fmla="*/ 5138678 h 6857999"/>
              <a:gd name="connsiteX4" fmla="*/ 4316849 w 8113093"/>
              <a:gd name="connsiteY4" fmla="*/ 6857999 h 6857999"/>
              <a:gd name="connsiteX5" fmla="*/ 2278527 w 8113093"/>
              <a:gd name="connsiteY5" fmla="*/ 6857999 h 6857999"/>
              <a:gd name="connsiteX6" fmla="*/ 2226464 w 8113093"/>
              <a:gd name="connsiteY6" fmla="*/ 6789102 h 6857999"/>
              <a:gd name="connsiteX7" fmla="*/ 2163991 w 8113093"/>
              <a:gd name="connsiteY7" fmla="*/ 6686312 h 6857999"/>
              <a:gd name="connsiteX8" fmla="*/ 141630 w 8113093"/>
              <a:gd name="connsiteY8" fmla="*/ 2945950 h 6857999"/>
              <a:gd name="connsiteX9" fmla="*/ 616356 w 8113093"/>
              <a:gd name="connsiteY9" fmla="*/ 13535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13093" h="6857999">
                <a:moveTo>
                  <a:pt x="3119777" y="0"/>
                </a:moveTo>
                <a:lnTo>
                  <a:pt x="6054035" y="0"/>
                </a:lnTo>
                <a:lnTo>
                  <a:pt x="7971465" y="3546292"/>
                </a:lnTo>
                <a:cubicBezTo>
                  <a:pt x="8280098" y="4117110"/>
                  <a:pt x="8067555" y="4830045"/>
                  <a:pt x="7496738" y="5138678"/>
                </a:cubicBezTo>
                <a:lnTo>
                  <a:pt x="4316849" y="6857999"/>
                </a:lnTo>
                <a:lnTo>
                  <a:pt x="2278527" y="6857999"/>
                </a:lnTo>
                <a:lnTo>
                  <a:pt x="2226464" y="6789102"/>
                </a:lnTo>
                <a:cubicBezTo>
                  <a:pt x="2204149" y="6756265"/>
                  <a:pt x="2183280" y="6721988"/>
                  <a:pt x="2163991" y="6686312"/>
                </a:cubicBezTo>
                <a:lnTo>
                  <a:pt x="141630" y="2945950"/>
                </a:lnTo>
                <a:cubicBezTo>
                  <a:pt x="-167003" y="2375133"/>
                  <a:pt x="45539" y="1662198"/>
                  <a:pt x="616356" y="1353565"/>
                </a:cubicBezTo>
                <a:close/>
              </a:path>
            </a:pathLst>
          </a:custGeom>
        </p:spPr>
      </p:pic>
      <p:grpSp>
        <p:nvGrpSpPr>
          <p:cNvPr id="2" name="PA-组合 1">
            <a:extLst>
              <a:ext uri="{FF2B5EF4-FFF2-40B4-BE49-F238E27FC236}">
                <a16:creationId xmlns:a16="http://schemas.microsoft.com/office/drawing/2014/main" id="{BE368A29-B2E9-4343-8B7D-0153EB04C0D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853419" y="-368022"/>
            <a:ext cx="7228288" cy="7228282"/>
            <a:chOff x="4853419" y="-368022"/>
            <a:chExt cx="7228288" cy="7228282"/>
          </a:xfrm>
        </p:grpSpPr>
        <p:sp>
          <p:nvSpPr>
            <p:cNvPr id="85" name="PA-圆角矩形 84">
              <a:extLst>
                <a:ext uri="{FF2B5EF4-FFF2-40B4-BE49-F238E27FC236}">
                  <a16:creationId xmlns:a16="http://schemas.microsoft.com/office/drawing/2014/main" id="{E444258F-329A-402B-9B99-EC0749053188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2700000">
              <a:off x="5075016" y="67091"/>
              <a:ext cx="6723825" cy="672381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PA-圆角矩形 85">
              <a:extLst>
                <a:ext uri="{FF2B5EF4-FFF2-40B4-BE49-F238E27FC236}">
                  <a16:creationId xmlns:a16="http://schemas.microsoft.com/office/drawing/2014/main" id="{7928710D-F2A6-479D-977E-21D02CC3B358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787557">
              <a:off x="4853419" y="-368022"/>
              <a:ext cx="7228288" cy="7228282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PA-圆角矩形 7">
            <a:extLst>
              <a:ext uri="{FF2B5EF4-FFF2-40B4-BE49-F238E27FC236}">
                <a16:creationId xmlns:a16="http://schemas.microsoft.com/office/drawing/2014/main" id="{214846E6-211C-4F90-B5FA-813B81641B2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558084" y="6953963"/>
            <a:ext cx="529296" cy="529295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PA-组合 13">
            <a:extLst>
              <a:ext uri="{FF2B5EF4-FFF2-40B4-BE49-F238E27FC236}">
                <a16:creationId xmlns:a16="http://schemas.microsoft.com/office/drawing/2014/main" id="{6D82B45F-2F14-4A19-A5A3-12F355686E8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58320" y="-371627"/>
            <a:ext cx="7228288" cy="7228282"/>
            <a:chOff x="4853419" y="-368022"/>
            <a:chExt cx="7228288" cy="7228282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8D1EC8A-00EF-4B55-AEDA-8E21CE0B22AF}"/>
                </a:ext>
              </a:extLst>
            </p:cNvPr>
            <p:cNvGrpSpPr/>
            <p:nvPr/>
          </p:nvGrpSpPr>
          <p:grpSpPr>
            <a:xfrm>
              <a:off x="4853419" y="-368022"/>
              <a:ext cx="7228288" cy="7228282"/>
              <a:chOff x="4853419" y="-368022"/>
              <a:chExt cx="7228288" cy="7228282"/>
            </a:xfrm>
          </p:grpSpPr>
          <p:sp>
            <p:nvSpPr>
              <p:cNvPr id="17" name="PA-圆角矩形 16">
                <a:extLst>
                  <a:ext uri="{FF2B5EF4-FFF2-40B4-BE49-F238E27FC236}">
                    <a16:creationId xmlns:a16="http://schemas.microsoft.com/office/drawing/2014/main" id="{177542EC-EF88-438A-BAEB-7FA26A1D3D37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2700000">
                <a:off x="5075016" y="67091"/>
                <a:ext cx="6723825" cy="6723819"/>
              </a:xfrm>
              <a:prstGeom prst="roundRect">
                <a:avLst/>
              </a:prstGeom>
              <a:noFill/>
              <a:ln w="19050">
                <a:solidFill>
                  <a:srgbClr val="C5C5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PA-圆角矩形 17">
                <a:extLst>
                  <a:ext uri="{FF2B5EF4-FFF2-40B4-BE49-F238E27FC236}">
                    <a16:creationId xmlns:a16="http://schemas.microsoft.com/office/drawing/2014/main" id="{C8AA09BD-8AB3-4505-B472-E456F009D78D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1787557">
                <a:off x="4853419" y="-368022"/>
                <a:ext cx="7228288" cy="7228282"/>
              </a:xfrm>
              <a:prstGeom prst="roundRect">
                <a:avLst/>
              </a:prstGeom>
              <a:noFill/>
              <a:ln w="19050">
                <a:solidFill>
                  <a:srgbClr val="C5C5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F7ADF873-A27B-4E75-96B9-E181E8D02529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280775" y="4680722"/>
              <a:ext cx="529296" cy="529295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0" name="PA-组合 19">
            <a:extLst>
              <a:ext uri="{FF2B5EF4-FFF2-40B4-BE49-F238E27FC236}">
                <a16:creationId xmlns:a16="http://schemas.microsoft.com/office/drawing/2014/main" id="{2DA10809-0391-4F91-8AE3-C68E74C01940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 rot="10800000">
            <a:off x="4853419" y="-188746"/>
            <a:ext cx="7228288" cy="7228282"/>
            <a:chOff x="4853419" y="-368022"/>
            <a:chExt cx="7228288" cy="7228282"/>
          </a:xfrm>
        </p:grpSpPr>
        <p:sp>
          <p:nvSpPr>
            <p:cNvPr id="21" name="PA-圆角矩形 20">
              <a:extLst>
                <a:ext uri="{FF2B5EF4-FFF2-40B4-BE49-F238E27FC236}">
                  <a16:creationId xmlns:a16="http://schemas.microsoft.com/office/drawing/2014/main" id="{32C99991-557D-44C3-8C9B-38B236A2356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 rot="2700000">
              <a:off x="5075016" y="67091"/>
              <a:ext cx="6723825" cy="672381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PA-圆角矩形 21">
              <a:extLst>
                <a:ext uri="{FF2B5EF4-FFF2-40B4-BE49-F238E27FC236}">
                  <a16:creationId xmlns:a16="http://schemas.microsoft.com/office/drawing/2014/main" id="{1574D5D6-992B-4C75-85E2-4C23B02BE402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 rot="1787557">
              <a:off x="4853419" y="-368022"/>
              <a:ext cx="7228288" cy="7228282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PA-圆角矩形 23">
            <a:extLst>
              <a:ext uri="{FF2B5EF4-FFF2-40B4-BE49-F238E27FC236}">
                <a16:creationId xmlns:a16="http://schemas.microsoft.com/office/drawing/2014/main" id="{A626334E-0D02-4D3F-B752-3E98956E6777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rot="10800000">
            <a:off x="4982815" y="1279961"/>
            <a:ext cx="529296" cy="529295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F51ED9C-D32C-498C-AEC6-C30749B6132F}"/>
              </a:ext>
            </a:extLst>
          </p:cNvPr>
          <p:cNvSpPr/>
          <p:nvPr/>
        </p:nvSpPr>
        <p:spPr>
          <a:xfrm rot="1787557">
            <a:off x="-258134" y="890215"/>
            <a:ext cx="3746915" cy="374691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4DAE18D-72A1-45FE-A2EB-557E97BCD62F}"/>
              </a:ext>
            </a:extLst>
          </p:cNvPr>
          <p:cNvGrpSpPr/>
          <p:nvPr/>
        </p:nvGrpSpPr>
        <p:grpSpPr>
          <a:xfrm>
            <a:off x="-4099560" y="-4785360"/>
            <a:ext cx="10424160" cy="10424160"/>
            <a:chOff x="-4099560" y="-4785360"/>
            <a:chExt cx="10424160" cy="1042416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CA01C94-B481-41FA-8340-4BAFE067C11F}"/>
                </a:ext>
              </a:extLst>
            </p:cNvPr>
            <p:cNvSpPr/>
            <p:nvPr/>
          </p:nvSpPr>
          <p:spPr>
            <a:xfrm>
              <a:off x="-4099560" y="-4785360"/>
              <a:ext cx="10424160" cy="104241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98438CE1-3432-4C1A-AA78-C29379AA7DC6}"/>
                </a:ext>
              </a:extLst>
            </p:cNvPr>
            <p:cNvGrpSpPr/>
            <p:nvPr/>
          </p:nvGrpSpPr>
          <p:grpSpPr>
            <a:xfrm>
              <a:off x="-258133" y="890215"/>
              <a:ext cx="3746915" cy="4441722"/>
              <a:chOff x="-258133" y="890215"/>
              <a:chExt cx="3746915" cy="4441722"/>
            </a:xfrm>
          </p:grpSpPr>
          <p:sp>
            <p:nvSpPr>
              <p:cNvPr id="30" name="矩形: 圆角 29">
                <a:extLst>
                  <a:ext uri="{FF2B5EF4-FFF2-40B4-BE49-F238E27FC236}">
                    <a16:creationId xmlns:a16="http://schemas.microsoft.com/office/drawing/2014/main" id="{BCE39A8D-9064-4F5C-B719-4B11867AFE14}"/>
                  </a:ext>
                </a:extLst>
              </p:cNvPr>
              <p:cNvSpPr/>
              <p:nvPr/>
            </p:nvSpPr>
            <p:spPr>
              <a:xfrm rot="1787557">
                <a:off x="-258133" y="890215"/>
                <a:ext cx="3746915" cy="3746912"/>
              </a:xfrm>
              <a:prstGeom prst="roundRect">
                <a:avLst/>
              </a:prstGeom>
              <a:noFill/>
              <a:ln w="19050">
                <a:solidFill>
                  <a:srgbClr val="C5C5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id="{DB93B086-71DF-4F22-A961-91016013C744}"/>
                  </a:ext>
                </a:extLst>
              </p:cNvPr>
              <p:cNvSpPr/>
              <p:nvPr/>
            </p:nvSpPr>
            <p:spPr>
              <a:xfrm>
                <a:off x="1906073" y="4802642"/>
                <a:ext cx="529296" cy="529295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32" name="PA-文本框 87">
            <a:extLst>
              <a:ext uri="{FF2B5EF4-FFF2-40B4-BE49-F238E27FC236}">
                <a16:creationId xmlns:a16="http://schemas.microsoft.com/office/drawing/2014/main" id="{F17992A0-46B8-4F62-9514-1649BD600C94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60713" y="1240178"/>
            <a:ext cx="262175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If you </a:t>
            </a: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want </a:t>
            </a: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you </a:t>
            </a: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can</a:t>
            </a: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delete </a:t>
            </a: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the text 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39813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44" presetClass="pat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3.7037E-6 C 0.06367 -0.34977 0.18711 -0.44838 0.22344 -0.3301 " pathEditMode="relative" rAng="0" ptsTypes="AA">
                                          <p:cBhvr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172" y="-1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-10800000">
                                          <p:cBhvr>
                                            <p:cTn id="16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8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" presetClass="exit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nodeType="withEffect" p14:presetBounceEnd="28000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5000000" p14:bounceEnd="28000">
                                          <p:cBhvr>
                                            <p:cTn id="27" dur="3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1" presetClass="entr" presetSubtype="0" fill="hold" grpId="2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51" presetClass="path" presetSubtype="0" ac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1.45833E-6 -0.00046 C -0.19453 -0.26921 -0.23086 0.27523 -0.25169 0.51204 " pathEditMode="relative" rAng="0" ptsTypes="AA">
                                          <p:cBhvr>
                                            <p:cTn id="31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91" y="219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" presetID="1" presetClass="exit" presetSubtype="0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4" presetID="1" presetClass="exit" presetSubtype="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" presetID="1" presetClass="entr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accel="27000" decel="7300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2" fill="hold" grpId="0" nodeType="withEffect">
                                      <p:stCondLst>
                                        <p:cond delay="5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7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1" animBg="1"/>
          <p:bldP spid="8" grpId="2" animBg="1"/>
          <p:bldP spid="8" grpId="3" animBg="1"/>
          <p:bldP spid="24" grpId="0" animBg="1"/>
          <p:bldP spid="24" grpId="1" animBg="1"/>
          <p:bldP spid="24" grpId="2" animBg="1"/>
          <p:bldP spid="26" grpId="0" animBg="1"/>
          <p:bldP spid="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44" presetClass="pat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3.7037E-6 C 0.06367 -0.34977 0.18711 -0.44838 0.22344 -0.3301 " pathEditMode="relative" rAng="0" ptsTypes="AA">
                                          <p:cBhvr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1172" y="-1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-10800000">
                                          <p:cBhvr>
                                            <p:cTn id="16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18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" presetClass="exit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5000000">
                                          <p:cBhvr>
                                            <p:cTn id="27" dur="3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1" presetClass="entr" presetSubtype="0" fill="hold" grpId="2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51" presetClass="path" presetSubtype="0" ac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1.45833E-6 -0.00046 C -0.19453 -0.26921 -0.23086 0.27523 -0.25169 0.51204 " pathEditMode="relative" rAng="0" ptsTypes="AA">
                                          <p:cBhvr>
                                            <p:cTn id="31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91" y="219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" presetID="1" presetClass="exit" presetSubtype="0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4" presetID="1" presetClass="exit" presetSubtype="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" presetID="1" presetClass="entr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accel="27000" decel="7300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2" fill="hold" grpId="0" nodeType="withEffect">
                                      <p:stCondLst>
                                        <p:cond delay="5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7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1" animBg="1"/>
          <p:bldP spid="8" grpId="2" animBg="1"/>
          <p:bldP spid="8" grpId="3" animBg="1"/>
          <p:bldP spid="24" grpId="0" animBg="1"/>
          <p:bldP spid="24" grpId="1" animBg="1"/>
          <p:bldP spid="24" grpId="2" animBg="1"/>
          <p:bldP spid="26" grpId="0" animBg="1"/>
          <p:bldP spid="32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圆角矩形 8">
            <a:extLst>
              <a:ext uri="{FF2B5EF4-FFF2-40B4-BE49-F238E27FC236}">
                <a16:creationId xmlns:a16="http://schemas.microsoft.com/office/drawing/2014/main" id="{6E6F20AA-C6E8-44BE-8D19-0D3C9BDEE1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68294" y="3129525"/>
            <a:ext cx="1184626" cy="322625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PA-标题 1">
            <a:extLst>
              <a:ext uri="{FF2B5EF4-FFF2-40B4-BE49-F238E27FC236}">
                <a16:creationId xmlns:a16="http://schemas.microsoft.com/office/drawing/2014/main" id="{4CC0907A-1A62-48F4-9B55-9BB7DDD5915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668294" y="2268830"/>
            <a:ext cx="1225168" cy="761162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8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</a:p>
        </p:txBody>
      </p:sp>
      <p:grpSp>
        <p:nvGrpSpPr>
          <p:cNvPr id="2" name="PA-组合 1">
            <a:extLst>
              <a:ext uri="{FF2B5EF4-FFF2-40B4-BE49-F238E27FC236}">
                <a16:creationId xmlns:a16="http://schemas.microsoft.com/office/drawing/2014/main" id="{FE316119-C1FB-49B5-BFA0-52F96C18D6D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515" y="388374"/>
            <a:ext cx="2255157" cy="2037622"/>
            <a:chOff x="616515" y="388374"/>
            <a:chExt cx="2255157" cy="2037622"/>
          </a:xfrm>
        </p:grpSpPr>
        <p:sp>
          <p:nvSpPr>
            <p:cNvPr id="16" name="PA-圆角矩形 15">
              <a:extLst>
                <a:ext uri="{FF2B5EF4-FFF2-40B4-BE49-F238E27FC236}">
                  <a16:creationId xmlns:a16="http://schemas.microsoft.com/office/drawing/2014/main" id="{C7CD84A2-40A3-401F-A9DA-409B4ABF871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PA-圆角矩形 16">
              <a:extLst>
                <a:ext uri="{FF2B5EF4-FFF2-40B4-BE49-F238E27FC236}">
                  <a16:creationId xmlns:a16="http://schemas.microsoft.com/office/drawing/2014/main" id="{CE925F5F-607C-407D-A2D0-44942966DD8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PA-圆角矩形 18">
              <a:extLst>
                <a:ext uri="{FF2B5EF4-FFF2-40B4-BE49-F238E27FC236}">
                  <a16:creationId xmlns:a16="http://schemas.microsoft.com/office/drawing/2014/main" id="{38A43B7E-6714-4239-A6C0-A20C9EB6EFE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PA-圆角矩形 22">
              <a:extLst>
                <a:ext uri="{FF2B5EF4-FFF2-40B4-BE49-F238E27FC236}">
                  <a16:creationId xmlns:a16="http://schemas.microsoft.com/office/drawing/2014/main" id="{34B063C5-342C-4688-959C-C9D3F304138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PA-组合 3">
            <a:extLst>
              <a:ext uri="{FF2B5EF4-FFF2-40B4-BE49-F238E27FC236}">
                <a16:creationId xmlns:a16="http://schemas.microsoft.com/office/drawing/2014/main" id="{78AF53CE-E68D-4442-B5FA-723F316BD7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834826" y="3692895"/>
            <a:ext cx="2565331" cy="1143482"/>
            <a:chOff x="4834826" y="3692895"/>
            <a:chExt cx="2565331" cy="1143482"/>
          </a:xfrm>
        </p:grpSpPr>
        <p:sp>
          <p:nvSpPr>
            <p:cNvPr id="8" name="PA-标题 1">
              <a:extLst>
                <a:ext uri="{FF2B5EF4-FFF2-40B4-BE49-F238E27FC236}">
                  <a16:creationId xmlns:a16="http://schemas.microsoft.com/office/drawing/2014/main" id="{4C4B8C7B-8E26-4887-A7AE-5F2964DE7283}"/>
                </a:ext>
              </a:extLst>
            </p:cNvPr>
            <p:cNvSpPr txBox="1">
              <a:spLocks/>
            </p:cNvSpPr>
            <p:nvPr>
              <p:custDataLst>
                <p:tags r:id="rId17"/>
              </p:custDataLst>
            </p:nvPr>
          </p:nvSpPr>
          <p:spPr>
            <a:xfrm>
              <a:off x="4834826" y="3692895"/>
              <a:ext cx="2565331" cy="59030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第一章标题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PA-标题 1">
              <a:extLst>
                <a:ext uri="{FF2B5EF4-FFF2-40B4-BE49-F238E27FC236}">
                  <a16:creationId xmlns:a16="http://schemas.microsoft.com/office/drawing/2014/main" id="{F3011DD2-2A1F-4850-A2BD-F9962C5A2BF0}"/>
                </a:ext>
              </a:extLst>
            </p:cNvPr>
            <p:cNvSpPr txBox="1">
              <a:spLocks/>
            </p:cNvSpPr>
            <p:nvPr>
              <p:custDataLst>
                <p:tags r:id="rId18"/>
              </p:custDataLst>
            </p:nvPr>
          </p:nvSpPr>
          <p:spPr>
            <a:xfrm>
              <a:off x="4834827" y="3866014"/>
              <a:ext cx="2565330" cy="97036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rmAutofit/>
            </a:bodyPr>
            <a:lstStyle>
              <a:lvl1pPr algn="ctr" defTabSz="1219170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Subtitle of the first chapter</a:t>
              </a:r>
              <a:b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PA-组合 1">
            <a:extLst>
              <a:ext uri="{FF2B5EF4-FFF2-40B4-BE49-F238E27FC236}">
                <a16:creationId xmlns:a16="http://schemas.microsoft.com/office/drawing/2014/main" id="{45381ABC-1EC4-4B4F-A10C-E3936D973F2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515" y="391920"/>
            <a:ext cx="2255157" cy="2037622"/>
            <a:chOff x="616515" y="388374"/>
            <a:chExt cx="2255157" cy="2037622"/>
          </a:xfrm>
        </p:grpSpPr>
        <p:sp>
          <p:nvSpPr>
            <p:cNvPr id="24" name="PA-圆角矩形 15">
              <a:extLst>
                <a:ext uri="{FF2B5EF4-FFF2-40B4-BE49-F238E27FC236}">
                  <a16:creationId xmlns:a16="http://schemas.microsoft.com/office/drawing/2014/main" id="{6C04B470-BFEF-4F6A-A946-471B5D355C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59320" y="388374"/>
              <a:ext cx="1189399" cy="1189398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PA-圆角矩形 16">
              <a:extLst>
                <a:ext uri="{FF2B5EF4-FFF2-40B4-BE49-F238E27FC236}">
                  <a16:creationId xmlns:a16="http://schemas.microsoft.com/office/drawing/2014/main" id="{6C0F716D-B261-4372-8C3B-59CA2EBD6F6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16515" y="1940387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PA-圆角矩形 18">
              <a:extLst>
                <a:ext uri="{FF2B5EF4-FFF2-40B4-BE49-F238E27FC236}">
                  <a16:creationId xmlns:a16="http://schemas.microsoft.com/office/drawing/2014/main" id="{1C95B621-18DC-4B25-BF35-BBFB14FA147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386063" y="473001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PA-圆角矩形 22">
              <a:extLst>
                <a:ext uri="{FF2B5EF4-FFF2-40B4-BE49-F238E27FC236}">
                  <a16:creationId xmlns:a16="http://schemas.microsoft.com/office/drawing/2014/main" id="{37E85A14-7BB4-4957-86CD-3FC71F1F179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68410" y="983073"/>
              <a:ext cx="485609" cy="485609"/>
            </a:xfrm>
            <a:prstGeom prst="roundRect">
              <a:avLst>
                <a:gd name="adj" fmla="val 17797"/>
              </a:avLst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PA-组合 2">
            <a:extLst>
              <a:ext uri="{FF2B5EF4-FFF2-40B4-BE49-F238E27FC236}">
                <a16:creationId xmlns:a16="http://schemas.microsoft.com/office/drawing/2014/main" id="{03B04EBE-E721-4505-A5C8-558D26B631D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29" name="PA-圆角矩形 20">
              <a:extLst>
                <a:ext uri="{FF2B5EF4-FFF2-40B4-BE49-F238E27FC236}">
                  <a16:creationId xmlns:a16="http://schemas.microsoft.com/office/drawing/2014/main" id="{9343CEE2-BF0F-480A-8A51-D0081B2B9E5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PA-圆角矩形 21">
              <a:extLst>
                <a:ext uri="{FF2B5EF4-FFF2-40B4-BE49-F238E27FC236}">
                  <a16:creationId xmlns:a16="http://schemas.microsoft.com/office/drawing/2014/main" id="{2B1389B9-66FC-45FA-8950-863C406B87B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PA-组合 2">
            <a:extLst>
              <a:ext uri="{FF2B5EF4-FFF2-40B4-BE49-F238E27FC236}">
                <a16:creationId xmlns:a16="http://schemas.microsoft.com/office/drawing/2014/main" id="{88B89166-D218-4AE5-8CA9-5E49DAABB1F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0808283" y="5519196"/>
            <a:ext cx="728414" cy="994593"/>
            <a:chOff x="11061001" y="5636871"/>
            <a:chExt cx="728414" cy="994593"/>
          </a:xfrm>
        </p:grpSpPr>
        <p:sp>
          <p:nvSpPr>
            <p:cNvPr id="32" name="PA-圆角矩形 20">
              <a:extLst>
                <a:ext uri="{FF2B5EF4-FFF2-40B4-BE49-F238E27FC236}">
                  <a16:creationId xmlns:a16="http://schemas.microsoft.com/office/drawing/2014/main" id="{28A80E83-1203-4740-B296-4AD1E3CE08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61001" y="5993455"/>
              <a:ext cx="485609" cy="485609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PA-圆角矩形 21">
              <a:extLst>
                <a:ext uri="{FF2B5EF4-FFF2-40B4-BE49-F238E27FC236}">
                  <a16:creationId xmlns:a16="http://schemas.microsoft.com/office/drawing/2014/main" id="{15ED84CC-1617-4DF3-B51B-3A8B64AEAA2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303806" y="5636871"/>
              <a:ext cx="485609" cy="994593"/>
            </a:xfrm>
            <a:prstGeom prst="roundRect">
              <a:avLst/>
            </a:prstGeom>
            <a:noFill/>
            <a:ln w="19050">
              <a:solidFill>
                <a:srgbClr val="C5C5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PA-圆角矩形 9">
            <a:extLst>
              <a:ext uri="{FF2B5EF4-FFF2-40B4-BE49-F238E27FC236}">
                <a16:creationId xmlns:a16="http://schemas.microsoft.com/office/drawing/2014/main" id="{23F784A1-6035-4AB1-9021-4A364ADDD4D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03588" y="2822003"/>
            <a:ext cx="497667" cy="4976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188907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 p14:presetBounceEnd="2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 p14:bounceEnd="28000"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 p14:presetBounceEnd="47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7000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7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 p14:presetBounceEnd="46667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667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667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12000" decel="88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1.25E-6 -2.59259E-6 L 0.30677 0.23449 " pathEditMode="relative" rAng="0" ptsTypes="AA">
                                          <p:cBhvr>
                                            <p:cTn id="18" dur="1000" fill="hold">
                                              <p:stCondLst>
                                                <p:cond delay="333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5339" y="11713"/>
                                        </p:animMotion>
                                        <p:animScale>
                                          <p:cBhvr>
                                            <p:cTn id="19" dur="1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6" accel="16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24" dur="75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100000" y="100000"/>
                                          <p:to x="0" y="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accel="10667" decel="89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-4.81481E-6 L -0.46654 -0.43541 " pathEditMode="relative" rAng="0" ptsTypes="AA">
                                          <p:cBhvr>
                                            <p:cTn id="2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3333" y="-217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36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4000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1" grpId="0"/>
          <p:bldP spid="10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75D4094B-CD8E-4228-AC0E-197F0A0DDBBF}"/>
              </a:ext>
            </a:extLst>
          </p:cNvPr>
          <p:cNvGrpSpPr/>
          <p:nvPr/>
        </p:nvGrpSpPr>
        <p:grpSpPr>
          <a:xfrm>
            <a:off x="6200065" y="3002430"/>
            <a:ext cx="213360" cy="211962"/>
            <a:chOff x="1207666" y="863589"/>
            <a:chExt cx="213360" cy="211962"/>
          </a:xfrm>
        </p:grpSpPr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2C32ABD9-8182-4027-847F-6A3C8B3708E7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5FA460FC-17A8-4A31-BE4B-9C9BE434A648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08E68C3E-6120-477F-B3A3-02252530BE6D}"/>
              </a:ext>
            </a:extLst>
          </p:cNvPr>
          <p:cNvGrpSpPr/>
          <p:nvPr/>
        </p:nvGrpSpPr>
        <p:grpSpPr>
          <a:xfrm>
            <a:off x="2962494" y="3002430"/>
            <a:ext cx="213360" cy="211962"/>
            <a:chOff x="1207666" y="863589"/>
            <a:chExt cx="213360" cy="211962"/>
          </a:xfrm>
        </p:grpSpPr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C8D8F8B5-C59A-46D3-B8B1-0060FBA07772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5CAF5B81-45A6-4985-911C-E2296A6B8E72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5106E29-4970-4C56-B421-7DA59A0559C3}"/>
              </a:ext>
            </a:extLst>
          </p:cNvPr>
          <p:cNvGrpSpPr/>
          <p:nvPr/>
        </p:nvGrpSpPr>
        <p:grpSpPr>
          <a:xfrm>
            <a:off x="8219728" y="2213409"/>
            <a:ext cx="2102564" cy="1917340"/>
            <a:chOff x="8219728" y="2213409"/>
            <a:chExt cx="2102564" cy="1917340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4311BBA5-81D7-4AF1-9261-16E23832A70C}"/>
                </a:ext>
              </a:extLst>
            </p:cNvPr>
            <p:cNvSpPr/>
            <p:nvPr/>
          </p:nvSpPr>
          <p:spPr>
            <a:xfrm rot="2700000">
              <a:off x="8323218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827AE5B5-09A5-402F-874F-E55DA0E75696}"/>
                </a:ext>
              </a:extLst>
            </p:cNvPr>
            <p:cNvGrpSpPr/>
            <p:nvPr/>
          </p:nvGrpSpPr>
          <p:grpSpPr>
            <a:xfrm>
              <a:off x="8219728" y="2580455"/>
              <a:ext cx="2102564" cy="992982"/>
              <a:chOff x="1965027" y="2576864"/>
              <a:chExt cx="2102564" cy="992982"/>
            </a:xfrm>
          </p:grpSpPr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83060018-24E1-4C82-B2C3-E13D05691845}"/>
                  </a:ext>
                </a:extLst>
              </p:cNvPr>
              <p:cNvSpPr txBox="1"/>
              <p:nvPr/>
            </p:nvSpPr>
            <p:spPr>
              <a:xfrm>
                <a:off x="2347688" y="2576864"/>
                <a:ext cx="12661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n-ea"/>
                  </a:rPr>
                  <a:t>项目标题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38789B3A-C489-4C3D-B78C-D39CF5618AF3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If you want , you can delete the text . </a:t>
                </a: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301527C7-B462-4133-A528-2F379A99B82A}"/>
              </a:ext>
            </a:extLst>
          </p:cNvPr>
          <p:cNvGrpSpPr/>
          <p:nvPr/>
        </p:nvGrpSpPr>
        <p:grpSpPr>
          <a:xfrm>
            <a:off x="5090160" y="2213409"/>
            <a:ext cx="2102564" cy="1917340"/>
            <a:chOff x="5090160" y="2213409"/>
            <a:chExt cx="2102564" cy="1917340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9322D7A-AAC6-4B7F-9008-7A3A972A6A91}"/>
                </a:ext>
              </a:extLst>
            </p:cNvPr>
            <p:cNvSpPr/>
            <p:nvPr/>
          </p:nvSpPr>
          <p:spPr>
            <a:xfrm rot="2700000">
              <a:off x="5190429" y="2213410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9FEBD03E-6F00-486F-AEC3-14FE02E76B45}"/>
                </a:ext>
              </a:extLst>
            </p:cNvPr>
            <p:cNvGrpSpPr/>
            <p:nvPr/>
          </p:nvGrpSpPr>
          <p:grpSpPr>
            <a:xfrm>
              <a:off x="5090160" y="2578129"/>
              <a:ext cx="2102564" cy="992982"/>
              <a:chOff x="1965027" y="2576864"/>
              <a:chExt cx="2102564" cy="992982"/>
            </a:xfrm>
          </p:grpSpPr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63EC1F35-E706-4E98-A277-8DF3C230A77D}"/>
                  </a:ext>
                </a:extLst>
              </p:cNvPr>
              <p:cNvSpPr txBox="1"/>
              <p:nvPr/>
            </p:nvSpPr>
            <p:spPr>
              <a:xfrm>
                <a:off x="2347688" y="2576864"/>
                <a:ext cx="12661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n-ea"/>
                  </a:rPr>
                  <a:t>项目标题</a:t>
                </a: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B799E207-64C5-47FB-A6A0-6433B6F67BE4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If you want , you can delete the text . </a:t>
                </a:r>
              </a:p>
            </p:txBody>
          </p:sp>
        </p:grpSp>
      </p:grpSp>
      <p:sp>
        <p:nvSpPr>
          <p:cNvPr id="15" name="PA-圆角矩形 14">
            <a:extLst>
              <a:ext uri="{FF2B5EF4-FFF2-40B4-BE49-F238E27FC236}">
                <a16:creationId xmlns:a16="http://schemas.microsoft.com/office/drawing/2014/main" id="{1BCB8BDD-DABF-4A4E-BF2A-DF498471B6C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8100000">
            <a:off x="2004610" y="2164160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PA-圆角矩形 22">
            <a:extLst>
              <a:ext uri="{FF2B5EF4-FFF2-40B4-BE49-F238E27FC236}">
                <a16:creationId xmlns:a16="http://schemas.microsoft.com/office/drawing/2014/main" id="{5AC7F663-F027-47F3-8758-22D0DDBB0A4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2700000">
            <a:off x="8327364" y="2164159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-圆角矩形 25">
            <a:extLst>
              <a:ext uri="{FF2B5EF4-FFF2-40B4-BE49-F238E27FC236}">
                <a16:creationId xmlns:a16="http://schemas.microsoft.com/office/drawing/2014/main" id="{91B26269-76FC-4EDA-B8B6-F5DB6E014C2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2700000">
            <a:off x="5131710" y="1995665"/>
            <a:ext cx="2197682" cy="219768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DAF13D8-EA99-4BA3-8424-4EDF99705E3B}"/>
              </a:ext>
            </a:extLst>
          </p:cNvPr>
          <p:cNvGrpSpPr/>
          <p:nvPr/>
        </p:nvGrpSpPr>
        <p:grpSpPr>
          <a:xfrm>
            <a:off x="1965027" y="2213407"/>
            <a:ext cx="2102564" cy="1917338"/>
            <a:chOff x="1965027" y="2213407"/>
            <a:chExt cx="2102564" cy="1917338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2879C3A8-B103-4214-B693-B1B99B2A3912}"/>
                </a:ext>
              </a:extLst>
            </p:cNvPr>
            <p:cNvSpPr/>
            <p:nvPr/>
          </p:nvSpPr>
          <p:spPr>
            <a:xfrm rot="8100000">
              <a:off x="2057639" y="2213407"/>
              <a:ext cx="1917340" cy="191733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AD21463-8E8C-4B7E-95E7-8A1FD710EA9D}"/>
                </a:ext>
              </a:extLst>
            </p:cNvPr>
            <p:cNvGrpSpPr/>
            <p:nvPr/>
          </p:nvGrpSpPr>
          <p:grpSpPr>
            <a:xfrm>
              <a:off x="1965027" y="2576864"/>
              <a:ext cx="2102564" cy="992982"/>
              <a:chOff x="1965027" y="2576864"/>
              <a:chExt cx="2102564" cy="992982"/>
            </a:xfrm>
          </p:grpSpPr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70DEDA8B-4598-44E7-9EDA-8B547E22CD10}"/>
                  </a:ext>
                </a:extLst>
              </p:cNvPr>
              <p:cNvSpPr txBox="1"/>
              <p:nvPr/>
            </p:nvSpPr>
            <p:spPr>
              <a:xfrm>
                <a:off x="2347688" y="2576864"/>
                <a:ext cx="12661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n-ea"/>
                  </a:rPr>
                  <a:t>项目标题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2EC3FED-3AA7-4B97-BAF5-CFD23D0BC2D0}"/>
                  </a:ext>
                </a:extLst>
              </p:cNvPr>
              <p:cNvSpPr txBox="1"/>
              <p:nvPr/>
            </p:nvSpPr>
            <p:spPr>
              <a:xfrm>
                <a:off x="1965027" y="2956152"/>
                <a:ext cx="2102564" cy="613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If you want , you can delete the text . </a:t>
                </a:r>
              </a:p>
            </p:txBody>
          </p:sp>
        </p:grpSp>
      </p:grpSp>
      <p:sp>
        <p:nvSpPr>
          <p:cNvPr id="27" name="PA-圆角矩形 26">
            <a:extLst>
              <a:ext uri="{FF2B5EF4-FFF2-40B4-BE49-F238E27FC236}">
                <a16:creationId xmlns:a16="http://schemas.microsoft.com/office/drawing/2014/main" id="{18259517-C734-4295-8F8A-217E99D053D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591883" y="5353388"/>
            <a:ext cx="668911" cy="668911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-圆角矩形 27">
            <a:extLst>
              <a:ext uri="{FF2B5EF4-FFF2-40B4-BE49-F238E27FC236}">
                <a16:creationId xmlns:a16="http://schemas.microsoft.com/office/drawing/2014/main" id="{0F87D434-FA7A-427F-B1F2-62345976329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058045" y="5039360"/>
            <a:ext cx="314028" cy="3140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-圆角矩形 28">
            <a:extLst>
              <a:ext uri="{FF2B5EF4-FFF2-40B4-BE49-F238E27FC236}">
                <a16:creationId xmlns:a16="http://schemas.microsoft.com/office/drawing/2014/main" id="{78DBD942-70C2-4C2D-A08B-0BB9BEBC474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926124" y="1054901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-圆角矩形 29">
            <a:extLst>
              <a:ext uri="{FF2B5EF4-FFF2-40B4-BE49-F238E27FC236}">
                <a16:creationId xmlns:a16="http://schemas.microsoft.com/office/drawing/2014/main" id="{7DD61265-C676-467A-8229-59CB518BEC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796279" y="833460"/>
            <a:ext cx="319105" cy="31910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PA-圆角矩形 30">
            <a:extLst>
              <a:ext uri="{FF2B5EF4-FFF2-40B4-BE49-F238E27FC236}">
                <a16:creationId xmlns:a16="http://schemas.microsoft.com/office/drawing/2014/main" id="{5D2FDF9C-C1C9-4DAE-B26F-CA4A907A618A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090160" y="4725332"/>
            <a:ext cx="170634" cy="198975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-圆角矩形 31">
            <a:extLst>
              <a:ext uri="{FF2B5EF4-FFF2-40B4-BE49-F238E27FC236}">
                <a16:creationId xmlns:a16="http://schemas.microsoft.com/office/drawing/2014/main" id="{F006CEDF-A2BE-4C0E-B5AB-D8FADA599CE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0059724" y="993012"/>
            <a:ext cx="485609" cy="485609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-圆角矩形 32">
            <a:extLst>
              <a:ext uri="{FF2B5EF4-FFF2-40B4-BE49-F238E27FC236}">
                <a16:creationId xmlns:a16="http://schemas.microsoft.com/office/drawing/2014/main" id="{0A03C853-EE31-41BE-AD91-08798089C3AF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0637652" y="321965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-圆角矩形 33">
            <a:extLst>
              <a:ext uri="{FF2B5EF4-FFF2-40B4-BE49-F238E27FC236}">
                <a16:creationId xmlns:a16="http://schemas.microsoft.com/office/drawing/2014/main" id="{3749E879-1F97-4266-89B0-A3F2C1FB406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1343417" y="700031"/>
            <a:ext cx="188184" cy="188184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圆角矩形 34">
            <a:extLst>
              <a:ext uri="{FF2B5EF4-FFF2-40B4-BE49-F238E27FC236}">
                <a16:creationId xmlns:a16="http://schemas.microsoft.com/office/drawing/2014/main" id="{0F29B29E-6229-4776-95D7-A00CDF5EDD77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0786086" y="657672"/>
            <a:ext cx="290885" cy="290885"/>
          </a:xfrm>
          <a:prstGeom prst="roundRect">
            <a:avLst>
              <a:gd name="adj" fmla="val 17797"/>
            </a:avLst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圆角矩形 35">
            <a:extLst>
              <a:ext uri="{FF2B5EF4-FFF2-40B4-BE49-F238E27FC236}">
                <a16:creationId xmlns:a16="http://schemas.microsoft.com/office/drawing/2014/main" id="{4BBFD16F-83FF-4012-99DD-67D6D2A2CA4C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662556" y="5901204"/>
            <a:ext cx="591058" cy="620882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圆角矩形 36">
            <a:extLst>
              <a:ext uri="{FF2B5EF4-FFF2-40B4-BE49-F238E27FC236}">
                <a16:creationId xmlns:a16="http://schemas.microsoft.com/office/drawing/2014/main" id="{81D2B067-6B0C-47C2-8AC0-7E643A21D958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502200" y="6096656"/>
            <a:ext cx="296828" cy="296828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PA-圆角矩形 37">
            <a:extLst>
              <a:ext uri="{FF2B5EF4-FFF2-40B4-BE49-F238E27FC236}">
                <a16:creationId xmlns:a16="http://schemas.microsoft.com/office/drawing/2014/main" id="{4A337C42-0F95-4309-ACCA-FB375CB29EDE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2261656" y="6096655"/>
            <a:ext cx="258024" cy="296829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PA-圆角矩形 38">
            <a:extLst>
              <a:ext uri="{FF2B5EF4-FFF2-40B4-BE49-F238E27FC236}">
                <a16:creationId xmlns:a16="http://schemas.microsoft.com/office/drawing/2014/main" id="{52A83072-DB99-40CC-8CF7-DB5415DA32E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2867895" y="5262950"/>
            <a:ext cx="497770" cy="497770"/>
          </a:xfrm>
          <a:prstGeom prst="roundRect">
            <a:avLst/>
          </a:prstGeom>
          <a:noFill/>
          <a:ln w="19050">
            <a:solidFill>
              <a:srgbClr val="C5C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3A330B1-4DE4-4166-9CC2-8FCCA7970594}"/>
              </a:ext>
            </a:extLst>
          </p:cNvPr>
          <p:cNvGrpSpPr/>
          <p:nvPr/>
        </p:nvGrpSpPr>
        <p:grpSpPr>
          <a:xfrm>
            <a:off x="1055266" y="634888"/>
            <a:ext cx="2292274" cy="400110"/>
            <a:chOff x="1148080" y="833460"/>
            <a:chExt cx="2292274" cy="40011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BC705468-A605-4090-9DAF-237608E0F93C}"/>
                </a:ext>
              </a:extLst>
            </p:cNvPr>
            <p:cNvGrpSpPr/>
            <p:nvPr/>
          </p:nvGrpSpPr>
          <p:grpSpPr>
            <a:xfrm>
              <a:off x="1148080" y="909761"/>
              <a:ext cx="213360" cy="211962"/>
              <a:chOff x="1890216" y="1981983"/>
              <a:chExt cx="2664431" cy="2646982"/>
            </a:xfrm>
          </p:grpSpPr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id="{3DD6AAE6-7752-4CB7-88C2-5E13994BA30E}"/>
                  </a:ext>
                </a:extLst>
              </p:cNvPr>
              <p:cNvSpPr/>
              <p:nvPr/>
            </p:nvSpPr>
            <p:spPr>
              <a:xfrm>
                <a:off x="1890216" y="1981983"/>
                <a:ext cx="2646983" cy="2646982"/>
              </a:xfrm>
              <a:prstGeom prst="roundRect">
                <a:avLst/>
              </a:prstGeom>
              <a:noFill/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654C22CE-59C2-496D-B598-70C287E6957F}"/>
                  </a:ext>
                </a:extLst>
              </p:cNvPr>
              <p:cNvSpPr/>
              <p:nvPr/>
            </p:nvSpPr>
            <p:spPr>
              <a:xfrm>
                <a:off x="2351568" y="2425886"/>
                <a:ext cx="2203079" cy="2203079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D95E7B05-CC54-493F-A853-E3B338F3A4F9}"/>
                </a:ext>
              </a:extLst>
            </p:cNvPr>
            <p:cNvSpPr txBox="1"/>
            <p:nvPr/>
          </p:nvSpPr>
          <p:spPr>
            <a:xfrm>
              <a:off x="1396987" y="833460"/>
              <a:ext cx="2043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输入项目标题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2884699-5DFA-4BEC-8CCE-D13D269D61EE}"/>
              </a:ext>
            </a:extLst>
          </p:cNvPr>
          <p:cNvGrpSpPr/>
          <p:nvPr/>
        </p:nvGrpSpPr>
        <p:grpSpPr>
          <a:xfrm>
            <a:off x="1052187" y="711189"/>
            <a:ext cx="213360" cy="211962"/>
            <a:chOff x="1207666" y="863589"/>
            <a:chExt cx="213360" cy="211962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136A69FD-B86E-4593-8837-77CBDDBAAD0D}"/>
                </a:ext>
              </a:extLst>
            </p:cNvPr>
            <p:cNvSpPr/>
            <p:nvPr/>
          </p:nvSpPr>
          <p:spPr>
            <a:xfrm>
              <a:off x="1207666" y="863589"/>
              <a:ext cx="211963" cy="21196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B686100A-BEB5-4EDA-A82B-B7D7F10C459E}"/>
                </a:ext>
              </a:extLst>
            </p:cNvPr>
            <p:cNvSpPr/>
            <p:nvPr/>
          </p:nvSpPr>
          <p:spPr>
            <a:xfrm>
              <a:off x="1244610" y="899135"/>
              <a:ext cx="176416" cy="176416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186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63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nodeType="withEffect" p14:presetBounceEnd="6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58" presetClass="path" presetSubtype="0" accel="66000" fill="hold" nodeType="withEffect" p14:presetBounceEnd="38000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-2.08333E-6 -2.96296E-6 C 0.0336 0.0132 0.1444 0.05602 0.15755 0.34283 " pathEditMode="relative" rAng="0" ptsTypes="AA" p14:bounceEnd="38000">
                                          <p:cBhvr>
                                            <p:cTn id="9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78" y="17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1" presetClass="exit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58" presetClass="path" presetSubtype="0" accel="67000" fill="hold" nodeType="withEffect" p14:presetBounceEnd="37000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-4.16667E-6 2.96296E-6 C 0.11055 -0.26644 0.20183 -0.15648 0.26433 -0.00533 " pathEditMode="relative" rAng="0" ptsTypes="AA" p14:bounceEnd="37000">
                                          <p:cBhvr>
                                            <p:cTn id="98" dur="6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216" y="-80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1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58" presetClass="path" presetSubtype="0" accel="36000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Motion origin="layout" path="M 4.375E-6 4.81481E-6 C 0.05117 -0.15741 0.15872 -0.26019 0.25 0.00648 " pathEditMode="relative" rAng="0" ptsTypes="AA">
                                          <p:cBhvr>
                                            <p:cTn id="104" dur="6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-7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10" presetClass="exit" presetSubtype="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6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33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63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58" presetClass="path" presetSubtype="0" accel="6600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-2.08333E-6 -2.96296E-6 C 0.0336 0.0132 0.1444 0.05602 0.15755 0.34283 " pathEditMode="relative" rAng="0" ptsTypes="AA">
                                          <p:cBhvr>
                                            <p:cTn id="9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78" y="17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1" presetClass="exit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58" presetClass="path" presetSubtype="0" accel="6700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-4.16667E-6 2.96296E-6 C 0.11055 -0.26644 0.20183 -0.15648 0.26433 -0.00533 " pathEditMode="relative" rAng="0" ptsTypes="AA">
                                          <p:cBhvr>
                                            <p:cTn id="98" dur="6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216" y="-80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1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58" presetClass="path" presetSubtype="0" accel="36000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animMotion origin="layout" path="M 4.375E-6 4.81481E-6 C 0.05117 -0.15741 0.15872 -0.26019 0.25 0.00648 " pathEditMode="relative" rAng="0" ptsTypes="AA">
                                          <p:cBhvr>
                                            <p:cTn id="104" dur="6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-7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10" presetClass="exit" presetSubtype="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6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33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23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4634"/>
  <p:tag name="RESOURCELIB_SHAPETYPE" val="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RESOURCELIBID_SHAPE" val="7090"/>
  <p:tag name="RESOURCELIB_SHAPETYPE" val="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933</Words>
  <Application>Microsoft Office PowerPoint</Application>
  <PresentationFormat>宽屏</PresentationFormat>
  <Paragraphs>92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华文细黑</vt:lpstr>
      <vt:lpstr>思源黑体 CN Bold</vt:lpstr>
      <vt:lpstr>思源黑体 CN Light</vt:lpstr>
      <vt:lpstr>微软雅黑</vt:lpstr>
      <vt:lpstr>幼圆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 雷</dc:creator>
  <cp:lastModifiedBy>雪 雷</cp:lastModifiedBy>
  <cp:revision>91</cp:revision>
  <dcterms:created xsi:type="dcterms:W3CDTF">2021-08-22T12:17:40Z</dcterms:created>
  <dcterms:modified xsi:type="dcterms:W3CDTF">2021-10-10T14:11:17Z</dcterms:modified>
</cp:coreProperties>
</file>

<file path=docProps/thumbnail.jpeg>
</file>